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201"/>
  </p:notesMasterIdLst>
  <p:handoutMasterIdLst>
    <p:handoutMasterId r:id="rId202"/>
  </p:handoutMasterIdLst>
  <p:sldIdLst>
    <p:sldId id="256" r:id="rId3"/>
    <p:sldId id="593" r:id="rId4"/>
    <p:sldId id="594" r:id="rId5"/>
    <p:sldId id="595" r:id="rId6"/>
    <p:sldId id="283" r:id="rId7"/>
    <p:sldId id="258" r:id="rId8"/>
    <p:sldId id="450" r:id="rId9"/>
    <p:sldId id="484" r:id="rId10"/>
    <p:sldId id="442" r:id="rId11"/>
    <p:sldId id="462" r:id="rId12"/>
    <p:sldId id="263" r:id="rId13"/>
    <p:sldId id="264" r:id="rId14"/>
    <p:sldId id="265" r:id="rId15"/>
    <p:sldId id="266" r:id="rId16"/>
    <p:sldId id="485" r:id="rId17"/>
    <p:sldId id="473" r:id="rId18"/>
    <p:sldId id="398" r:id="rId19"/>
    <p:sldId id="271" r:id="rId20"/>
    <p:sldId id="272" r:id="rId21"/>
    <p:sldId id="406" r:id="rId22"/>
    <p:sldId id="527" r:id="rId23"/>
    <p:sldId id="526" r:id="rId24"/>
    <p:sldId id="548" r:id="rId25"/>
    <p:sldId id="286" r:id="rId26"/>
    <p:sldId id="528" r:id="rId27"/>
    <p:sldId id="305" r:id="rId28"/>
    <p:sldId id="529" r:id="rId29"/>
    <p:sldId id="260" r:id="rId30"/>
    <p:sldId id="303" r:id="rId31"/>
    <p:sldId id="304" r:id="rId32"/>
    <p:sldId id="274" r:id="rId33"/>
    <p:sldId id="275" r:id="rId34"/>
    <p:sldId id="292" r:id="rId35"/>
    <p:sldId id="495" r:id="rId36"/>
    <p:sldId id="277" r:id="rId37"/>
    <p:sldId id="569" r:id="rId38"/>
    <p:sldId id="422" r:id="rId39"/>
    <p:sldId id="504" r:id="rId40"/>
    <p:sldId id="551" r:id="rId41"/>
    <p:sldId id="402" r:id="rId42"/>
    <p:sldId id="499" r:id="rId43"/>
    <p:sldId id="511" r:id="rId44"/>
    <p:sldId id="295" r:id="rId45"/>
    <p:sldId id="294" r:id="rId46"/>
    <p:sldId id="530" r:id="rId47"/>
    <p:sldId id="531" r:id="rId48"/>
    <p:sldId id="532" r:id="rId49"/>
    <p:sldId id="533" r:id="rId50"/>
    <p:sldId id="301" r:id="rId51"/>
    <p:sldId id="440" r:id="rId52"/>
    <p:sldId id="534" r:id="rId53"/>
    <p:sldId id="535" r:id="rId54"/>
    <p:sldId id="536" r:id="rId55"/>
    <p:sldId id="537" r:id="rId56"/>
    <p:sldId id="545" r:id="rId57"/>
    <p:sldId id="538" r:id="rId58"/>
    <p:sldId id="539" r:id="rId59"/>
    <p:sldId id="540" r:id="rId60"/>
    <p:sldId id="541" r:id="rId61"/>
    <p:sldId id="542" r:id="rId62"/>
    <p:sldId id="543" r:id="rId63"/>
    <p:sldId id="350" r:id="rId64"/>
    <p:sldId id="568" r:id="rId65"/>
    <p:sldId id="544" r:id="rId66"/>
    <p:sldId id="314" r:id="rId67"/>
    <p:sldId id="315" r:id="rId68"/>
    <p:sldId id="447" r:id="rId69"/>
    <p:sldId id="549" r:id="rId70"/>
    <p:sldId id="562" r:id="rId71"/>
    <p:sldId id="563" r:id="rId72"/>
    <p:sldId id="550" r:id="rId73"/>
    <p:sldId id="564" r:id="rId74"/>
    <p:sldId id="280" r:id="rId75"/>
    <p:sldId id="488" r:id="rId76"/>
    <p:sldId id="565" r:id="rId77"/>
    <p:sldId id="566" r:id="rId78"/>
    <p:sldId id="506" r:id="rId79"/>
    <p:sldId id="507" r:id="rId80"/>
    <p:sldId id="287" r:id="rId81"/>
    <p:sldId id="288" r:id="rId82"/>
    <p:sldId id="552" r:id="rId83"/>
    <p:sldId id="567" r:id="rId84"/>
    <p:sldId id="291" r:id="rId85"/>
    <p:sldId id="347" r:id="rId86"/>
    <p:sldId id="348" r:id="rId87"/>
    <p:sldId id="349" r:id="rId88"/>
    <p:sldId id="553" r:id="rId89"/>
    <p:sldId id="570" r:id="rId90"/>
    <p:sldId id="554" r:id="rId91"/>
    <p:sldId id="597" r:id="rId92"/>
    <p:sldId id="599" r:id="rId93"/>
    <p:sldId id="319" r:id="rId94"/>
    <p:sldId id="320" r:id="rId95"/>
    <p:sldId id="321" r:id="rId96"/>
    <p:sldId id="322" r:id="rId97"/>
    <p:sldId id="323" r:id="rId98"/>
    <p:sldId id="571" r:id="rId99"/>
    <p:sldId id="325" r:id="rId100"/>
    <p:sldId id="572" r:id="rId101"/>
    <p:sldId id="330" r:id="rId102"/>
    <p:sldId id="327" r:id="rId103"/>
    <p:sldId id="573" r:id="rId104"/>
    <p:sldId id="555" r:id="rId105"/>
    <p:sldId id="561" r:id="rId106"/>
    <p:sldId id="559" r:id="rId107"/>
    <p:sldId id="560" r:id="rId108"/>
    <p:sldId id="332" r:id="rId109"/>
    <p:sldId id="333" r:id="rId110"/>
    <p:sldId id="334" r:id="rId111"/>
    <p:sldId id="335" r:id="rId112"/>
    <p:sldId id="336" r:id="rId113"/>
    <p:sldId id="556" r:id="rId114"/>
    <p:sldId id="337" r:id="rId115"/>
    <p:sldId id="339" r:id="rId116"/>
    <p:sldId id="340" r:id="rId117"/>
    <p:sldId id="341" r:id="rId118"/>
    <p:sldId id="575" r:id="rId119"/>
    <p:sldId id="342" r:id="rId120"/>
    <p:sldId id="343" r:id="rId121"/>
    <p:sldId id="344" r:id="rId122"/>
    <p:sldId id="345" r:id="rId123"/>
    <p:sldId id="346" r:id="rId124"/>
    <p:sldId id="354" r:id="rId125"/>
    <p:sldId id="355" r:id="rId126"/>
    <p:sldId id="356" r:id="rId127"/>
    <p:sldId id="579" r:id="rId128"/>
    <p:sldId id="580" r:id="rId129"/>
    <p:sldId id="578" r:id="rId130"/>
    <p:sldId id="360" r:id="rId131"/>
    <p:sldId id="361" r:id="rId132"/>
    <p:sldId id="362" r:id="rId133"/>
    <p:sldId id="581" r:id="rId134"/>
    <p:sldId id="583" r:id="rId135"/>
    <p:sldId id="582" r:id="rId136"/>
    <p:sldId id="576" r:id="rId137"/>
    <p:sldId id="577" r:id="rId138"/>
    <p:sldId id="584" r:id="rId139"/>
    <p:sldId id="585" r:id="rId140"/>
    <p:sldId id="375" r:id="rId141"/>
    <p:sldId id="586" r:id="rId142"/>
    <p:sldId id="494" r:id="rId143"/>
    <p:sldId id="592" r:id="rId144"/>
    <p:sldId id="475" r:id="rId145"/>
    <p:sldId id="588" r:id="rId146"/>
    <p:sldId id="589" r:id="rId147"/>
    <p:sldId id="591" r:id="rId148"/>
    <p:sldId id="368" r:id="rId149"/>
    <p:sldId id="367" r:id="rId150"/>
    <p:sldId id="369" r:id="rId151"/>
    <p:sldId id="590" r:id="rId152"/>
    <p:sldId id="363" r:id="rId153"/>
    <p:sldId id="364" r:id="rId154"/>
    <p:sldId id="365" r:id="rId155"/>
    <p:sldId id="366" r:id="rId156"/>
    <p:sldId id="496" r:id="rId157"/>
    <p:sldId id="371" r:id="rId158"/>
    <p:sldId id="372" r:id="rId159"/>
    <p:sldId id="373" r:id="rId160"/>
    <p:sldId id="374" r:id="rId161"/>
    <p:sldId id="377" r:id="rId162"/>
    <p:sldId id="378" r:id="rId163"/>
    <p:sldId id="379" r:id="rId164"/>
    <p:sldId id="376" r:id="rId165"/>
    <p:sldId id="587" r:id="rId166"/>
    <p:sldId id="380" r:id="rId167"/>
    <p:sldId id="381" r:id="rId168"/>
    <p:sldId id="382" r:id="rId169"/>
    <p:sldId id="383" r:id="rId170"/>
    <p:sldId id="384" r:id="rId171"/>
    <p:sldId id="385" r:id="rId172"/>
    <p:sldId id="386" r:id="rId173"/>
    <p:sldId id="387" r:id="rId174"/>
    <p:sldId id="388" r:id="rId175"/>
    <p:sldId id="497" r:id="rId176"/>
    <p:sldId id="413" r:id="rId177"/>
    <p:sldId id="414" r:id="rId178"/>
    <p:sldId id="502" r:id="rId179"/>
    <p:sldId id="483" r:id="rId180"/>
    <p:sldId id="516" r:id="rId181"/>
    <p:sldId id="393" r:id="rId182"/>
    <p:sldId id="394" r:id="rId183"/>
    <p:sldId id="395" r:id="rId184"/>
    <p:sldId id="396" r:id="rId185"/>
    <p:sldId id="517" r:id="rId186"/>
    <p:sldId id="518" r:id="rId187"/>
    <p:sldId id="519" r:id="rId188"/>
    <p:sldId id="520" r:id="rId189"/>
    <p:sldId id="500" r:id="rId190"/>
    <p:sldId id="521" r:id="rId191"/>
    <p:sldId id="522" r:id="rId192"/>
    <p:sldId id="523" r:id="rId193"/>
    <p:sldId id="405" r:id="rId194"/>
    <p:sldId id="524" r:id="rId195"/>
    <p:sldId id="407" r:id="rId196"/>
    <p:sldId id="501" r:id="rId197"/>
    <p:sldId id="409" r:id="rId198"/>
    <p:sldId id="267" r:id="rId199"/>
    <p:sldId id="268" r:id="rId20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256"/>
            <p14:sldId id="593"/>
            <p14:sldId id="594"/>
            <p14:sldId id="595"/>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 id="442"/>
            <p14:sldId id="462"/>
            <p14:sldId id="263"/>
            <p14:sldId id="264"/>
            <p14:sldId id="265"/>
            <p14:sldId id="266"/>
            <p14:sldId id="485"/>
            <p14:sldId id="473"/>
            <p14:sldId id="398"/>
            <p14:sldId id="271"/>
            <p14:sldId id="272"/>
            <p14:sldId id="406"/>
            <p14:sldId id="527"/>
            <p14:sldId id="526"/>
          </p14:sldIdLst>
        </p14:section>
        <p14:section name="Entorno de trabajo" id="{82BC4D9A-5D4B-4752-AA6B-D3DC4CD29D0C}">
          <p14:sldIdLst>
            <p14:sldId id="548"/>
            <p14:sldId id="286"/>
            <p14:sldId id="528"/>
            <p14:sldId id="305"/>
            <p14:sldId id="529"/>
            <p14:sldId id="260"/>
            <p14:sldId id="303"/>
            <p14:sldId id="304"/>
            <p14:sldId id="274"/>
            <p14:sldId id="275"/>
            <p14:sldId id="292"/>
          </p14:sldIdLst>
        </p14:section>
        <p14:section name="Angular CLI" id="{D2E8195E-B89E-4540-8DEB-1DDDC9BFF615}">
          <p14:sldIdLst>
            <p14:sldId id="495"/>
            <p14:sldId id="277"/>
            <p14:sldId id="569"/>
            <p14:sldId id="422"/>
            <p14:sldId id="504"/>
            <p14:sldId id="551"/>
          </p14:sldIdLst>
        </p14:section>
        <p14:section name="Tecnologías implicadas" id="{873632CA-A887-42D6-8B79-C902D783073D}">
          <p14:sldIdLst>
            <p14:sldId id="402"/>
            <p14:sldId id="499"/>
          </p14:sldIdLst>
        </p14:section>
        <p14:section name="ES 6+" id="{A9D5CF52-5ADA-497E-929F-885F7BDC2A2A}">
          <p14:sldIdLst>
            <p14:sldId id="511"/>
            <p14:sldId id="295"/>
            <p14:sldId id="294"/>
            <p14:sldId id="530"/>
            <p14:sldId id="531"/>
            <p14:sldId id="532"/>
            <p14:sldId id="533"/>
          </p14:sldIdLst>
        </p14:section>
        <p14:section name="Typescript" id="{91AAE47C-4CB6-4CC2-8FB7-5351531BABA0}">
          <p14:sldIdLst>
            <p14:sldId id="301"/>
            <p14:sldId id="440"/>
            <p14:sldId id="534"/>
            <p14:sldId id="535"/>
            <p14:sldId id="536"/>
            <p14:sldId id="537"/>
            <p14:sldId id="545"/>
            <p14:sldId id="538"/>
            <p14:sldId id="539"/>
          </p14:sldIdLst>
        </p14:section>
        <p14:section name="Web Components" id="{271795B6-D927-4523-A565-3EBF38FEA444}">
          <p14:sldIdLst>
            <p14:sldId id="540"/>
            <p14:sldId id="541"/>
            <p14:sldId id="542"/>
            <p14:sldId id="543"/>
            <p14:sldId id="350"/>
            <p14:sldId id="568"/>
            <p14:sldId id="544"/>
          </p14:sldIdLst>
        </p14:section>
        <p14:section name="Rx" id="{FB87A3B2-D330-4DDF-BB79-EC24FD98ABB0}">
          <p14:sldIdLst>
            <p14:sldId id="314"/>
            <p14:sldId id="315"/>
          </p14:sldIdLst>
        </p14:section>
        <p14:section name="1.b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280"/>
            <p14:sldId id="488"/>
            <p14:sldId id="565"/>
            <p14:sldId id="566"/>
          </p14:sldIdLst>
        </p14:section>
        <p14:section name="Ejecución en desarrollo. Modificaciones" id="{5C662841-37A5-486B-A775-14083446167D}">
          <p14:sldIdLst>
            <p14:sldId id="506"/>
            <p14:sldId id="507"/>
            <p14:sldId id="287"/>
            <p14:sldId id="288"/>
            <p14:sldId id="552"/>
            <p14:sldId id="567"/>
            <p14:sldId id="291"/>
          </p14:sldIdLst>
        </p14:section>
        <p14:section name="Testing y Despliegue" id="{C40CFA43-C224-4097-8C3B-9C1FA376CA85}">
          <p14:sldIdLst>
            <p14:sldId id="347"/>
            <p14:sldId id="348"/>
            <p14:sldId id="349"/>
            <p14:sldId id="553"/>
            <p14:sldId id="570"/>
            <p14:sldId id="554"/>
          </p14:sldIdLst>
        </p14:section>
        <p14:section name="Tema 2. Arquitectura de Angular" id="{B2CA0BC1-3D60-4A84-B02C-1D5BC51CAC85}">
          <p14:sldIdLst>
            <p14:sldId id="597"/>
            <p14:sldId id="599"/>
            <p14:sldId id="319"/>
          </p14:sldIdLst>
        </p14:section>
        <p14:section name="Módulos" id="{5690BB0A-B378-4063-8F46-F8F673FA9535}">
          <p14:sldIdLst>
            <p14:sldId id="320"/>
            <p14:sldId id="321"/>
            <p14:sldId id="322"/>
          </p14:sldIdLst>
        </p14:section>
        <p14:section name="Componentes" id="{9925243E-6163-42C1-8D49-9A8DA2F1FAFB}">
          <p14:sldIdLst>
            <p14:sldId id="323"/>
            <p14:sldId id="571"/>
            <p14:sldId id="325"/>
            <p14:sldId id="572"/>
            <p14:sldId id="330"/>
          </p14:sldIdLst>
        </p14:section>
        <p14:section name="Creación de módulos y componentes: Core" id="{AA6E663B-2846-4276-BDE7-0BF4AFB68720}">
          <p14:sldIdLst>
            <p14:sldId id="327"/>
            <p14:sldId id="573"/>
            <p14:sldId id="555"/>
            <p14:sldId id="561"/>
            <p14:sldId id="559"/>
            <p14:sldId id="560"/>
            <p14:sldId id="332"/>
            <p14:sldId id="333"/>
          </p14:sldIdLst>
        </p14:section>
        <p14:section name="Modulos funcionales. Componente inicial" id="{D8013CAF-80AC-4972-A5C3-FC122A8B906B}">
          <p14:sldIdLst>
            <p14:sldId id="334"/>
            <p14:sldId id="335"/>
            <p14:sldId id="336"/>
            <p14:sldId id="556"/>
            <p14:sldId id="337"/>
          </p14:sldIdLst>
        </p14:section>
        <p14:section name="Enrutamiento" id="{6D7970B3-C5BA-453E-8BC1-156A8F4AA033}">
          <p14:sldIdLst>
            <p14:sldId id="339"/>
            <p14:sldId id="340"/>
            <p14:sldId id="341"/>
            <p14:sldId id="575"/>
            <p14:sldId id="342"/>
            <p14:sldId id="343"/>
            <p14:sldId id="344"/>
            <p14:sldId id="345"/>
            <p14:sldId id="346"/>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Tema 3. Arquitectura (2)" id="{8A9A478C-1CF5-49F8-A9CC-6691C90C3B45}">
          <p14:sldIdLst>
            <p14:sldId id="494"/>
            <p14:sldId id="592"/>
          </p14:sldIdLst>
        </p14:section>
        <p14:section name="Directivas" id="{CF8541FA-599B-4D9E-A0F1-89BB397C7E4D}">
          <p14:sldIdLst>
            <p14:sldId id="475"/>
            <p14:sldId id="588"/>
            <p14:sldId id="589"/>
            <p14:sldId id="591"/>
            <p14:sldId id="368"/>
          </p14:sldIdLst>
        </p14:section>
        <p14:section name="Pipes" id="{0B7B87ED-BB6A-45BC-8113-75DFEEE1B5AC}">
          <p14:sldIdLst>
            <p14:sldId id="367"/>
            <p14:sldId id="369"/>
            <p14:sldId id="590"/>
          </p14:sldIdLst>
        </p14:section>
        <p14:section name="Comunicación entre componentes" id="{7B2D3FC6-874E-4B45-9F0C-9E8BAE418954}">
          <p14:sldIdLst>
            <p14:sldId id="363"/>
            <p14:sldId id="364"/>
            <p14:sldId id="365"/>
            <p14:sldId id="366"/>
          </p14:sldIdLst>
        </p14:section>
        <p14:section name="Fromularios" id="{620743DB-AFD5-40B5-BFA3-AEB0683CDAA3}">
          <p14:sldIdLst>
            <p14:sldId id="496"/>
            <p14:sldId id="371"/>
            <p14:sldId id="372"/>
          </p14:sldIdLst>
        </p14:section>
        <p14:section name="Elementos HTML. Controles dinámicos" id="{FCD5AC40-F2B8-4EEA-B6AE-D452359AFCAB}">
          <p14:sldIdLst>
            <p14:sldId id="373"/>
            <p14:sldId id="374"/>
            <p14:sldId id="377"/>
            <p14:sldId id="378"/>
            <p14:sldId id="379"/>
          </p14:sldIdLst>
        </p14:section>
        <p14:section name="Formularios basados en la plantilla" id="{19F346D5-91DB-48E2-823D-4D7B7D09DF1A}">
          <p14:sldIdLst>
            <p14:sldId id="376"/>
            <p14:sldId id="587"/>
            <p14:sldId id="380"/>
            <p14:sldId id="381"/>
            <p14:sldId id="382"/>
            <p14:sldId id="383"/>
            <p14:sldId id="384"/>
            <p14:sldId id="385"/>
            <p14:sldId id="386"/>
            <p14:sldId id="387"/>
            <p14:sldId id="388"/>
          </p14:sldIdLst>
        </p14:section>
        <p14:section name="Bibliotecas de componentes" id="{0CE53951-FB5F-4BC6-84B6-6918A78AD0A9}">
          <p14:sldIdLst>
            <p14:sldId id="497"/>
            <p14:sldId id="413"/>
            <p14:sldId id="414"/>
          </p14:sldIdLst>
        </p14:section>
        <p14:section name="Tema 4. Servicios, enrutamiento..." id="{8D27C552-4AAC-44C4-961E-6EACEC00C996}">
          <p14:sldIdLst>
            <p14:sldId id="502"/>
          </p14:sldIdLst>
        </p14:section>
        <p14:section name="Servicios" id="{AAD4D535-8BBE-41C6-9606-39CA2CE61403}">
          <p14:sldIdLst>
            <p14:sldId id="483"/>
            <p14:sldId id="516"/>
            <p14:sldId id="393"/>
            <p14:sldId id="394"/>
            <p14:sldId id="395"/>
            <p14:sldId id="396"/>
            <p14:sldId id="517"/>
            <p14:sldId id="518"/>
            <p14:sldId id="519"/>
            <p14:sldId id="520"/>
          </p14:sldIdLst>
        </p14:section>
        <p14:section name="Acceso a datos del servidor" id="{786E9E75-532C-4E5D-875A-99FA85C6CCCB}">
          <p14:sldIdLst>
            <p14:sldId id="500"/>
            <p14:sldId id="521"/>
            <p14:sldId id="522"/>
            <p14:sldId id="523"/>
            <p14:sldId id="405"/>
            <p14:sldId id="524"/>
            <p14:sldId id="407"/>
          </p14:sldIdLst>
        </p14:section>
        <p14:section name="Errutamiento avanzado" id="{0571B4AB-FFCE-4544-A764-103E7BA7CA74}">
          <p14:sldIdLst>
            <p14:sldId id="501"/>
          </p14:sldIdLst>
        </p14:section>
        <p14:section name="Conclusión" id="{EFEA9499-D610-4D6F-96DB-4CD9939844E5}">
          <p14:sldIdLst>
            <p14:sldId id="409"/>
            <p14:sldId id="267"/>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C4741-81C0-4CAD-BA6F-27472E7311F7}" v="4" dt="2021-02-16T20:18:31.269"/>
    <p1510:client id="{D39D93E0-A74B-4921-8D79-3EBECD3590A1}" v="6" dt="2021-02-16T19:45:39.30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2" autoAdjust="0"/>
    <p:restoredTop sz="94660"/>
  </p:normalViewPr>
  <p:slideViewPr>
    <p:cSldViewPr snapToGrid="0">
      <p:cViewPr varScale="1">
        <p:scale>
          <a:sx n="132" d="100"/>
          <a:sy n="132" d="100"/>
        </p:scale>
        <p:origin x="76" y="196"/>
      </p:cViewPr>
      <p:guideLst/>
    </p:cSldViewPr>
  </p:slideViewPr>
  <p:notesTextViewPr>
    <p:cViewPr>
      <p:scale>
        <a:sx n="1" d="1"/>
        <a:sy n="1" d="1"/>
      </p:scale>
      <p:origin x="0" y="0"/>
    </p:cViewPr>
  </p:notesTextViewPr>
  <p:sorterViewPr>
    <p:cViewPr varScale="1">
      <p:scale>
        <a:sx n="1" d="1"/>
        <a:sy n="1" d="1"/>
      </p:scale>
      <p:origin x="0" y="-2992"/>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microsoft.com/office/2016/11/relationships/changesInfo" Target="changesInfos/changesInfo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handoutMaster" Target="handoutMasters/handout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3EAC4741-81C0-4CAD-BA6F-27472E7311F7}"/>
    <pc:docChg chg="undo redo custSel addSld delSld modSld sldOrd addSection delSection modSection">
      <pc:chgData name="Alejandro" userId="d318735d-b8e5-4f1a-b3a1-33090e35db06" providerId="ADAL" clId="{3EAC4741-81C0-4CAD-BA6F-27472E7311F7}" dt="2021-02-16T20:45:30.480" v="511" actId="5793"/>
      <pc:docMkLst>
        <pc:docMk/>
      </pc:docMkLst>
      <pc:sldChg chg="del">
        <pc:chgData name="Alejandro" userId="d318735d-b8e5-4f1a-b3a1-33090e35db06" providerId="ADAL" clId="{3EAC4741-81C0-4CAD-BA6F-27472E7311F7}" dt="2021-02-16T20:01:04.737" v="46" actId="2696"/>
        <pc:sldMkLst>
          <pc:docMk/>
          <pc:sldMk cId="1088802756" sldId="259"/>
        </pc:sldMkLst>
      </pc:sldChg>
      <pc:sldChg chg="modSp mod">
        <pc:chgData name="Alejandro" userId="d318735d-b8e5-4f1a-b3a1-33090e35db06" providerId="ADAL" clId="{3EAC4741-81C0-4CAD-BA6F-27472E7311F7}" dt="2021-02-16T20:19:26.221" v="313" actId="1076"/>
        <pc:sldMkLst>
          <pc:docMk/>
          <pc:sldMk cId="0" sldId="363"/>
        </pc:sldMkLst>
        <pc:spChg chg="mod">
          <ac:chgData name="Alejandro" userId="d318735d-b8e5-4f1a-b3a1-33090e35db06" providerId="ADAL" clId="{3EAC4741-81C0-4CAD-BA6F-27472E7311F7}" dt="2021-02-16T20:19:26.221" v="313" actId="1076"/>
          <ac:spMkLst>
            <pc:docMk/>
            <pc:sldMk cId="0" sldId="363"/>
            <ac:spMk id="992" creationId="{00000000-0000-0000-0000-000000000000}"/>
          </ac:spMkLst>
        </pc:spChg>
      </pc:sldChg>
      <pc:sldChg chg="modSp mod">
        <pc:chgData name="Alejandro" userId="d318735d-b8e5-4f1a-b3a1-33090e35db06" providerId="ADAL" clId="{3EAC4741-81C0-4CAD-BA6F-27472E7311F7}" dt="2021-02-16T20:20:54.399" v="327" actId="6549"/>
        <pc:sldMkLst>
          <pc:docMk/>
          <pc:sldMk cId="0" sldId="364"/>
        </pc:sldMkLst>
        <pc:spChg chg="mod">
          <ac:chgData name="Alejandro" userId="d318735d-b8e5-4f1a-b3a1-33090e35db06" providerId="ADAL" clId="{3EAC4741-81C0-4CAD-BA6F-27472E7311F7}" dt="2021-02-16T20:20:54.399" v="327" actId="6549"/>
          <ac:spMkLst>
            <pc:docMk/>
            <pc:sldMk cId="0" sldId="364"/>
            <ac:spMk id="998" creationId="{00000000-0000-0000-0000-000000000000}"/>
          </ac:spMkLst>
        </pc:spChg>
      </pc:sldChg>
      <pc:sldChg chg="modSp mod">
        <pc:chgData name="Alejandro" userId="d318735d-b8e5-4f1a-b3a1-33090e35db06" providerId="ADAL" clId="{3EAC4741-81C0-4CAD-BA6F-27472E7311F7}" dt="2021-02-16T20:21:34.466" v="333" actId="1076"/>
        <pc:sldMkLst>
          <pc:docMk/>
          <pc:sldMk cId="0" sldId="365"/>
        </pc:sldMkLst>
        <pc:spChg chg="mod">
          <ac:chgData name="Alejandro" userId="d318735d-b8e5-4f1a-b3a1-33090e35db06" providerId="ADAL" clId="{3EAC4741-81C0-4CAD-BA6F-27472E7311F7}" dt="2021-02-16T20:21:25.550" v="331" actId="1076"/>
          <ac:spMkLst>
            <pc:docMk/>
            <pc:sldMk cId="0" sldId="365"/>
            <ac:spMk id="1005" creationId="{00000000-0000-0000-0000-000000000000}"/>
          </ac:spMkLst>
        </pc:spChg>
        <pc:picChg chg="mod">
          <ac:chgData name="Alejandro" userId="d318735d-b8e5-4f1a-b3a1-33090e35db06" providerId="ADAL" clId="{3EAC4741-81C0-4CAD-BA6F-27472E7311F7}" dt="2021-02-16T20:21:34.466" v="333" actId="1076"/>
          <ac:picMkLst>
            <pc:docMk/>
            <pc:sldMk cId="0" sldId="365"/>
            <ac:picMk id="1006" creationId="{00000000-0000-0000-0000-000000000000}"/>
          </ac:picMkLst>
        </pc:picChg>
      </pc:sldChg>
      <pc:sldChg chg="modSp mod">
        <pc:chgData name="Alejandro" userId="d318735d-b8e5-4f1a-b3a1-33090e35db06" providerId="ADAL" clId="{3EAC4741-81C0-4CAD-BA6F-27472E7311F7}" dt="2021-02-16T20:22:44.768" v="340" actId="1076"/>
        <pc:sldMkLst>
          <pc:docMk/>
          <pc:sldMk cId="0" sldId="373"/>
        </pc:sldMkLst>
        <pc:spChg chg="mod">
          <ac:chgData name="Alejandro" userId="d318735d-b8e5-4f1a-b3a1-33090e35db06" providerId="ADAL" clId="{3EAC4741-81C0-4CAD-BA6F-27472E7311F7}" dt="2021-02-16T20:22:44.768" v="340" actId="1076"/>
          <ac:spMkLst>
            <pc:docMk/>
            <pc:sldMk cId="0" sldId="373"/>
            <ac:spMk id="1058" creationId="{00000000-0000-0000-0000-000000000000}"/>
          </ac:spMkLst>
        </pc:spChg>
        <pc:spChg chg="mod">
          <ac:chgData name="Alejandro" userId="d318735d-b8e5-4f1a-b3a1-33090e35db06" providerId="ADAL" clId="{3EAC4741-81C0-4CAD-BA6F-27472E7311F7}" dt="2021-02-16T20:22:38.082" v="339" actId="1076"/>
          <ac:spMkLst>
            <pc:docMk/>
            <pc:sldMk cId="0" sldId="373"/>
            <ac:spMk id="1059" creationId="{00000000-0000-0000-0000-000000000000}"/>
          </ac:spMkLst>
        </pc:spChg>
      </pc:sldChg>
      <pc:sldChg chg="modSp mod">
        <pc:chgData name="Alejandro" userId="d318735d-b8e5-4f1a-b3a1-33090e35db06" providerId="ADAL" clId="{3EAC4741-81C0-4CAD-BA6F-27472E7311F7}" dt="2021-02-16T20:23:40.444" v="344" actId="1076"/>
        <pc:sldMkLst>
          <pc:docMk/>
          <pc:sldMk cId="0" sldId="374"/>
        </pc:sldMkLst>
        <pc:spChg chg="mod">
          <ac:chgData name="Alejandro" userId="d318735d-b8e5-4f1a-b3a1-33090e35db06" providerId="ADAL" clId="{3EAC4741-81C0-4CAD-BA6F-27472E7311F7}" dt="2021-02-16T20:23:40.444" v="344" actId="1076"/>
          <ac:spMkLst>
            <pc:docMk/>
            <pc:sldMk cId="0" sldId="374"/>
            <ac:spMk id="1065" creationId="{00000000-0000-0000-0000-000000000000}"/>
          </ac:spMkLst>
        </pc:spChg>
        <pc:picChg chg="mod">
          <ac:chgData name="Alejandro" userId="d318735d-b8e5-4f1a-b3a1-33090e35db06" providerId="ADAL" clId="{3EAC4741-81C0-4CAD-BA6F-27472E7311F7}" dt="2021-02-16T20:22:54.124" v="341" actId="1076"/>
          <ac:picMkLst>
            <pc:docMk/>
            <pc:sldMk cId="0" sldId="374"/>
            <ac:picMk id="1066" creationId="{00000000-0000-0000-0000-000000000000}"/>
          </ac:picMkLst>
        </pc:picChg>
      </pc:sldChg>
      <pc:sldChg chg="modSp mod">
        <pc:chgData name="Alejandro" userId="d318735d-b8e5-4f1a-b3a1-33090e35db06" providerId="ADAL" clId="{3EAC4741-81C0-4CAD-BA6F-27472E7311F7}" dt="2021-02-16T20:23:52.592" v="346" actId="1076"/>
        <pc:sldMkLst>
          <pc:docMk/>
          <pc:sldMk cId="0" sldId="377"/>
        </pc:sldMkLst>
        <pc:spChg chg="mod">
          <ac:chgData name="Alejandro" userId="d318735d-b8e5-4f1a-b3a1-33090e35db06" providerId="ADAL" clId="{3EAC4741-81C0-4CAD-BA6F-27472E7311F7}" dt="2021-02-16T20:23:52.592" v="346" actId="1076"/>
          <ac:spMkLst>
            <pc:docMk/>
            <pc:sldMk cId="0" sldId="377"/>
            <ac:spMk id="1088" creationId="{00000000-0000-0000-0000-000000000000}"/>
          </ac:spMkLst>
        </pc:spChg>
      </pc:sldChg>
      <pc:sldChg chg="modSp mod">
        <pc:chgData name="Alejandro" userId="d318735d-b8e5-4f1a-b3a1-33090e35db06" providerId="ADAL" clId="{3EAC4741-81C0-4CAD-BA6F-27472E7311F7}" dt="2021-02-16T20:24:21.455" v="353" actId="404"/>
        <pc:sldMkLst>
          <pc:docMk/>
          <pc:sldMk cId="0" sldId="378"/>
        </pc:sldMkLst>
        <pc:spChg chg="mod">
          <ac:chgData name="Alejandro" userId="d318735d-b8e5-4f1a-b3a1-33090e35db06" providerId="ADAL" clId="{3EAC4741-81C0-4CAD-BA6F-27472E7311F7}" dt="2021-02-16T20:24:21.455" v="353" actId="404"/>
          <ac:spMkLst>
            <pc:docMk/>
            <pc:sldMk cId="0" sldId="378"/>
            <ac:spMk id="1094" creationId="{00000000-0000-0000-0000-000000000000}"/>
          </ac:spMkLst>
        </pc:spChg>
      </pc:sldChg>
      <pc:sldChg chg="modSp mod">
        <pc:chgData name="Alejandro" userId="d318735d-b8e5-4f1a-b3a1-33090e35db06" providerId="ADAL" clId="{3EAC4741-81C0-4CAD-BA6F-27472E7311F7}" dt="2021-02-16T20:24:54.694" v="359" actId="1076"/>
        <pc:sldMkLst>
          <pc:docMk/>
          <pc:sldMk cId="0" sldId="379"/>
        </pc:sldMkLst>
        <pc:spChg chg="mod">
          <ac:chgData name="Alejandro" userId="d318735d-b8e5-4f1a-b3a1-33090e35db06" providerId="ADAL" clId="{3EAC4741-81C0-4CAD-BA6F-27472E7311F7}" dt="2021-02-16T20:24:54.694" v="359" actId="1076"/>
          <ac:spMkLst>
            <pc:docMk/>
            <pc:sldMk cId="0" sldId="379"/>
            <ac:spMk id="1101"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2"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3" creationId="{00000000-0000-0000-0000-000000000000}"/>
          </ac:spMkLst>
        </pc:spChg>
      </pc:sldChg>
      <pc:sldChg chg="addSp modSp mod setBg modClrScheme chgLayout">
        <pc:chgData name="Alejandro" userId="d318735d-b8e5-4f1a-b3a1-33090e35db06" providerId="ADAL" clId="{3EAC4741-81C0-4CAD-BA6F-27472E7311F7}" dt="2021-02-16T20:28:46.564" v="388" actId="26606"/>
        <pc:sldMkLst>
          <pc:docMk/>
          <pc:sldMk cId="0" sldId="380"/>
        </pc:sldMkLst>
        <pc:spChg chg="add">
          <ac:chgData name="Alejandro" userId="d318735d-b8e5-4f1a-b3a1-33090e35db06" providerId="ADAL" clId="{3EAC4741-81C0-4CAD-BA6F-27472E7311F7}" dt="2021-02-16T20:28:46.564" v="388" actId="26606"/>
          <ac:spMkLst>
            <pc:docMk/>
            <pc:sldMk cId="0" sldId="380"/>
            <ac:spMk id="90" creationId="{17718681-A12E-49D6-9925-DD7C68176D61}"/>
          </ac:spMkLst>
        </pc:spChg>
        <pc:spChg chg="add">
          <ac:chgData name="Alejandro" userId="d318735d-b8e5-4f1a-b3a1-33090e35db06" providerId="ADAL" clId="{3EAC4741-81C0-4CAD-BA6F-27472E7311F7}" dt="2021-02-16T20:28:46.564" v="388" actId="26606"/>
          <ac:spMkLst>
            <pc:docMk/>
            <pc:sldMk cId="0" sldId="380"/>
            <ac:spMk id="92" creationId="{FBD77573-9EF2-4C35-8285-A1CF6FBB0EA5}"/>
          </ac:spMkLst>
        </pc:spChg>
        <pc:spChg chg="mod ord">
          <ac:chgData name="Alejandro" userId="d318735d-b8e5-4f1a-b3a1-33090e35db06" providerId="ADAL" clId="{3EAC4741-81C0-4CAD-BA6F-27472E7311F7}" dt="2021-02-16T20:28:46.564" v="388" actId="26606"/>
          <ac:spMkLst>
            <pc:docMk/>
            <pc:sldMk cId="0" sldId="380"/>
            <ac:spMk id="1108" creationId="{00000000-0000-0000-0000-000000000000}"/>
          </ac:spMkLst>
        </pc:spChg>
        <pc:spChg chg="mod ord">
          <ac:chgData name="Alejandro" userId="d318735d-b8e5-4f1a-b3a1-33090e35db06" providerId="ADAL" clId="{3EAC4741-81C0-4CAD-BA6F-27472E7311F7}" dt="2021-02-16T20:28:46.564" v="388" actId="26606"/>
          <ac:spMkLst>
            <pc:docMk/>
            <pc:sldMk cId="0" sldId="380"/>
            <ac:spMk id="1109" creationId="{00000000-0000-0000-0000-000000000000}"/>
          </ac:spMkLst>
        </pc:spChg>
      </pc:sldChg>
      <pc:sldChg chg="modSp mod modClrScheme chgLayout">
        <pc:chgData name="Alejandro" userId="d318735d-b8e5-4f1a-b3a1-33090e35db06" providerId="ADAL" clId="{3EAC4741-81C0-4CAD-BA6F-27472E7311F7}" dt="2021-02-16T20:32:19.885" v="424" actId="1076"/>
        <pc:sldMkLst>
          <pc:docMk/>
          <pc:sldMk cId="0" sldId="381"/>
        </pc:sldMkLst>
        <pc:spChg chg="mod ord">
          <ac:chgData name="Alejandro" userId="d318735d-b8e5-4f1a-b3a1-33090e35db06" providerId="ADAL" clId="{3EAC4741-81C0-4CAD-BA6F-27472E7311F7}" dt="2021-02-16T20:32:07.457" v="421" actId="700"/>
          <ac:spMkLst>
            <pc:docMk/>
            <pc:sldMk cId="0" sldId="381"/>
            <ac:spMk id="1114" creationId="{00000000-0000-0000-0000-000000000000}"/>
          </ac:spMkLst>
        </pc:spChg>
        <pc:spChg chg="mod ord">
          <ac:chgData name="Alejandro" userId="d318735d-b8e5-4f1a-b3a1-33090e35db06" providerId="ADAL" clId="{3EAC4741-81C0-4CAD-BA6F-27472E7311F7}" dt="2021-02-16T20:32:19.885" v="424" actId="1076"/>
          <ac:spMkLst>
            <pc:docMk/>
            <pc:sldMk cId="0" sldId="381"/>
            <ac:spMk id="1115" creationId="{00000000-0000-0000-0000-000000000000}"/>
          </ac:spMkLst>
        </pc:spChg>
        <pc:spChg chg="mod">
          <ac:chgData name="Alejandro" userId="d318735d-b8e5-4f1a-b3a1-33090e35db06" providerId="ADAL" clId="{3EAC4741-81C0-4CAD-BA6F-27472E7311F7}" dt="2021-02-16T20:26:42.694" v="376" actId="1076"/>
          <ac:spMkLst>
            <pc:docMk/>
            <pc:sldMk cId="0" sldId="381"/>
            <ac:spMk id="1116" creationId="{00000000-0000-0000-0000-000000000000}"/>
          </ac:spMkLst>
        </pc:spChg>
        <pc:spChg chg="mod">
          <ac:chgData name="Alejandro" userId="d318735d-b8e5-4f1a-b3a1-33090e35db06" providerId="ADAL" clId="{3EAC4741-81C0-4CAD-BA6F-27472E7311F7}" dt="2021-02-16T20:26:26.960" v="371" actId="14100"/>
          <ac:spMkLst>
            <pc:docMk/>
            <pc:sldMk cId="0" sldId="381"/>
            <ac:spMk id="1117" creationId="{00000000-0000-0000-0000-000000000000}"/>
          </ac:spMkLst>
        </pc:spChg>
        <pc:spChg chg="mod">
          <ac:chgData name="Alejandro" userId="d318735d-b8e5-4f1a-b3a1-33090e35db06" providerId="ADAL" clId="{3EAC4741-81C0-4CAD-BA6F-27472E7311F7}" dt="2021-02-16T20:27:27.419" v="384" actId="1076"/>
          <ac:spMkLst>
            <pc:docMk/>
            <pc:sldMk cId="0" sldId="381"/>
            <ac:spMk id="1118" creationId="{00000000-0000-0000-0000-000000000000}"/>
          </ac:spMkLst>
        </pc:spChg>
        <pc:spChg chg="mod">
          <ac:chgData name="Alejandro" userId="d318735d-b8e5-4f1a-b3a1-33090e35db06" providerId="ADAL" clId="{3EAC4741-81C0-4CAD-BA6F-27472E7311F7}" dt="2021-02-16T20:27:03.432" v="381" actId="14100"/>
          <ac:spMkLst>
            <pc:docMk/>
            <pc:sldMk cId="0" sldId="381"/>
            <ac:spMk id="1119" creationId="{00000000-0000-0000-0000-000000000000}"/>
          </ac:spMkLst>
        </pc:spChg>
        <pc:cxnChg chg="mod">
          <ac:chgData name="Alejandro" userId="d318735d-b8e5-4f1a-b3a1-33090e35db06" providerId="ADAL" clId="{3EAC4741-81C0-4CAD-BA6F-27472E7311F7}" dt="2021-02-16T20:27:03.432" v="381" actId="14100"/>
          <ac:cxnSpMkLst>
            <pc:docMk/>
            <pc:sldMk cId="0" sldId="381"/>
            <ac:cxnSpMk id="1120" creationId="{00000000-0000-0000-0000-000000000000}"/>
          </ac:cxnSpMkLst>
        </pc:cxnChg>
      </pc:sldChg>
      <pc:sldChg chg="addSp modSp mod setBg modClrScheme chgLayout">
        <pc:chgData name="Alejandro" userId="d318735d-b8e5-4f1a-b3a1-33090e35db06" providerId="ADAL" clId="{3EAC4741-81C0-4CAD-BA6F-27472E7311F7}" dt="2021-02-16T20:30:39.144" v="415" actId="6549"/>
        <pc:sldMkLst>
          <pc:docMk/>
          <pc:sldMk cId="0" sldId="382"/>
        </pc:sldMkLst>
        <pc:spChg chg="add">
          <ac:chgData name="Alejandro" userId="d318735d-b8e5-4f1a-b3a1-33090e35db06" providerId="ADAL" clId="{3EAC4741-81C0-4CAD-BA6F-27472E7311F7}" dt="2021-02-16T20:29:36.223" v="392" actId="26606"/>
          <ac:spMkLst>
            <pc:docMk/>
            <pc:sldMk cId="0" sldId="382"/>
            <ac:spMk id="107" creationId="{64F519EA-836C-4E21-87EE-CE7AB018636F}"/>
          </ac:spMkLst>
        </pc:spChg>
        <pc:spChg chg="add">
          <ac:chgData name="Alejandro" userId="d318735d-b8e5-4f1a-b3a1-33090e35db06" providerId="ADAL" clId="{3EAC4741-81C0-4CAD-BA6F-27472E7311F7}" dt="2021-02-16T20:29:36.223" v="392" actId="26606"/>
          <ac:spMkLst>
            <pc:docMk/>
            <pc:sldMk cId="0" sldId="382"/>
            <ac:spMk id="109" creationId="{E3E51905-F374-4E1A-97CF-B741584B74D5}"/>
          </ac:spMkLst>
        </pc:spChg>
        <pc:spChg chg="add">
          <ac:chgData name="Alejandro" userId="d318735d-b8e5-4f1a-b3a1-33090e35db06" providerId="ADAL" clId="{3EAC4741-81C0-4CAD-BA6F-27472E7311F7}" dt="2021-02-16T20:29:36.223" v="392" actId="26606"/>
          <ac:spMkLst>
            <pc:docMk/>
            <pc:sldMk cId="0" sldId="382"/>
            <ac:spMk id="111" creationId="{A210685A-6235-45A7-850D-A6F555466EF7}"/>
          </ac:spMkLst>
        </pc:spChg>
        <pc:spChg chg="mod ord">
          <ac:chgData name="Alejandro" userId="d318735d-b8e5-4f1a-b3a1-33090e35db06" providerId="ADAL" clId="{3EAC4741-81C0-4CAD-BA6F-27472E7311F7}" dt="2021-02-16T20:29:36.223" v="392" actId="26606"/>
          <ac:spMkLst>
            <pc:docMk/>
            <pc:sldMk cId="0" sldId="382"/>
            <ac:spMk id="1125" creationId="{00000000-0000-0000-0000-000000000000}"/>
          </ac:spMkLst>
        </pc:spChg>
        <pc:spChg chg="mod ord">
          <ac:chgData name="Alejandro" userId="d318735d-b8e5-4f1a-b3a1-33090e35db06" providerId="ADAL" clId="{3EAC4741-81C0-4CAD-BA6F-27472E7311F7}" dt="2021-02-16T20:30:39.144" v="415" actId="6549"/>
          <ac:spMkLst>
            <pc:docMk/>
            <pc:sldMk cId="0" sldId="382"/>
            <ac:spMk id="1126" creationId="{00000000-0000-0000-0000-000000000000}"/>
          </ac:spMkLst>
        </pc:spChg>
        <pc:grpChg chg="add">
          <ac:chgData name="Alejandro" userId="d318735d-b8e5-4f1a-b3a1-33090e35db06" providerId="ADAL" clId="{3EAC4741-81C0-4CAD-BA6F-27472E7311F7}" dt="2021-02-16T20:29:36.223" v="392" actId="26606"/>
          <ac:grpSpMkLst>
            <pc:docMk/>
            <pc:sldMk cId="0" sldId="382"/>
            <ac:grpSpMk id="113" creationId="{C833A70A-9722-46F0-A5EB-C72F78747079}"/>
          </ac:grpSpMkLst>
        </pc:grpChg>
      </pc:sldChg>
      <pc:sldChg chg="addSp modSp mod setBg">
        <pc:chgData name="Alejandro" userId="d318735d-b8e5-4f1a-b3a1-33090e35db06" providerId="ADAL" clId="{3EAC4741-81C0-4CAD-BA6F-27472E7311F7}" dt="2021-02-16T20:31:06.755" v="417" actId="5793"/>
        <pc:sldMkLst>
          <pc:docMk/>
          <pc:sldMk cId="0" sldId="383"/>
        </pc:sldMkLst>
        <pc:spChg chg="add">
          <ac:chgData name="Alejandro" userId="d318735d-b8e5-4f1a-b3a1-33090e35db06" providerId="ADAL" clId="{3EAC4741-81C0-4CAD-BA6F-27472E7311F7}" dt="2021-02-16T20:31:01.714" v="416" actId="26606"/>
          <ac:spMkLst>
            <pc:docMk/>
            <pc:sldMk cId="0" sldId="383"/>
            <ac:spMk id="114" creationId="{73DE2CFE-42F2-48F0-8706-5264E012B10C}"/>
          </ac:spMkLst>
        </pc:spChg>
        <pc:spChg chg="mod">
          <ac:chgData name="Alejandro" userId="d318735d-b8e5-4f1a-b3a1-33090e35db06" providerId="ADAL" clId="{3EAC4741-81C0-4CAD-BA6F-27472E7311F7}" dt="2021-02-16T20:31:01.714" v="416" actId="26606"/>
          <ac:spMkLst>
            <pc:docMk/>
            <pc:sldMk cId="0" sldId="383"/>
            <ac:spMk id="1131" creationId="{00000000-0000-0000-0000-000000000000}"/>
          </ac:spMkLst>
        </pc:spChg>
        <pc:spChg chg="mod">
          <ac:chgData name="Alejandro" userId="d318735d-b8e5-4f1a-b3a1-33090e35db06" providerId="ADAL" clId="{3EAC4741-81C0-4CAD-BA6F-27472E7311F7}" dt="2021-02-16T20:31:06.755" v="417" actId="5793"/>
          <ac:spMkLst>
            <pc:docMk/>
            <pc:sldMk cId="0" sldId="383"/>
            <ac:spMk id="1132" creationId="{00000000-0000-0000-0000-000000000000}"/>
          </ac:spMkLst>
        </pc:spChg>
        <pc:spChg chg="mod ord">
          <ac:chgData name="Alejandro" userId="d318735d-b8e5-4f1a-b3a1-33090e35db06" providerId="ADAL" clId="{3EAC4741-81C0-4CAD-BA6F-27472E7311F7}" dt="2021-02-16T20:31:01.714" v="416" actId="26606"/>
          <ac:spMkLst>
            <pc:docMk/>
            <pc:sldMk cId="0" sldId="383"/>
            <ac:spMk id="1133" creationId="{00000000-0000-0000-0000-000000000000}"/>
          </ac:spMkLst>
        </pc:spChg>
      </pc:sldChg>
      <pc:sldChg chg="addSp modSp mod setBg">
        <pc:chgData name="Alejandro" userId="d318735d-b8e5-4f1a-b3a1-33090e35db06" providerId="ADAL" clId="{3EAC4741-81C0-4CAD-BA6F-27472E7311F7}" dt="2021-02-16T20:31:17.201" v="418" actId="26606"/>
        <pc:sldMkLst>
          <pc:docMk/>
          <pc:sldMk cId="0" sldId="384"/>
        </pc:sldMkLst>
        <pc:spChg chg="add">
          <ac:chgData name="Alejandro" userId="d318735d-b8e5-4f1a-b3a1-33090e35db06" providerId="ADAL" clId="{3EAC4741-81C0-4CAD-BA6F-27472E7311F7}" dt="2021-02-16T20:31:17.201" v="418" actId="26606"/>
          <ac:spMkLst>
            <pc:docMk/>
            <pc:sldMk cId="0" sldId="384"/>
            <ac:spMk id="120" creationId="{D55CD764-972B-4CA5-A885-53E55C63E174}"/>
          </ac:spMkLst>
        </pc:spChg>
        <pc:spChg chg="add">
          <ac:chgData name="Alejandro" userId="d318735d-b8e5-4f1a-b3a1-33090e35db06" providerId="ADAL" clId="{3EAC4741-81C0-4CAD-BA6F-27472E7311F7}" dt="2021-02-16T20:31:17.201" v="418" actId="26606"/>
          <ac:spMkLst>
            <pc:docMk/>
            <pc:sldMk cId="0" sldId="384"/>
            <ac:spMk id="144" creationId="{E3E51905-F374-4E1A-97CF-B741584B74D5}"/>
          </ac:spMkLst>
        </pc:spChg>
        <pc:spChg chg="add">
          <ac:chgData name="Alejandro" userId="d318735d-b8e5-4f1a-b3a1-33090e35db06" providerId="ADAL" clId="{3EAC4741-81C0-4CAD-BA6F-27472E7311F7}" dt="2021-02-16T20:31:17.201" v="418" actId="26606"/>
          <ac:spMkLst>
            <pc:docMk/>
            <pc:sldMk cId="0" sldId="384"/>
            <ac:spMk id="146" creationId="{A210685A-6235-45A7-850D-A6F555466EF7}"/>
          </ac:spMkLst>
        </pc:spChg>
        <pc:spChg chg="mod">
          <ac:chgData name="Alejandro" userId="d318735d-b8e5-4f1a-b3a1-33090e35db06" providerId="ADAL" clId="{3EAC4741-81C0-4CAD-BA6F-27472E7311F7}" dt="2021-02-16T20:31:17.201" v="418" actId="26606"/>
          <ac:spMkLst>
            <pc:docMk/>
            <pc:sldMk cId="0" sldId="384"/>
            <ac:spMk id="1138" creationId="{00000000-0000-0000-0000-000000000000}"/>
          </ac:spMkLst>
        </pc:spChg>
        <pc:spChg chg="mod">
          <ac:chgData name="Alejandro" userId="d318735d-b8e5-4f1a-b3a1-33090e35db06" providerId="ADAL" clId="{3EAC4741-81C0-4CAD-BA6F-27472E7311F7}" dt="2021-02-16T20:31:17.201" v="418" actId="26606"/>
          <ac:spMkLst>
            <pc:docMk/>
            <pc:sldMk cId="0" sldId="384"/>
            <ac:spMk id="1139" creationId="{00000000-0000-0000-0000-000000000000}"/>
          </ac:spMkLst>
        </pc:spChg>
        <pc:grpChg chg="add">
          <ac:chgData name="Alejandro" userId="d318735d-b8e5-4f1a-b3a1-33090e35db06" providerId="ADAL" clId="{3EAC4741-81C0-4CAD-BA6F-27472E7311F7}" dt="2021-02-16T20:31:17.201" v="418" actId="26606"/>
          <ac:grpSpMkLst>
            <pc:docMk/>
            <pc:sldMk cId="0" sldId="384"/>
            <ac:grpSpMk id="122" creationId="{2FA2A407-516C-4590-9403-34038E9BB6AF}"/>
          </ac:grpSpMkLst>
        </pc:grpChg>
      </pc:sldChg>
      <pc:sldChg chg="modSp mod modClrScheme chgLayout">
        <pc:chgData name="Alejandro" userId="d318735d-b8e5-4f1a-b3a1-33090e35db06" providerId="ADAL" clId="{3EAC4741-81C0-4CAD-BA6F-27472E7311F7}" dt="2021-02-16T20:33:02.834" v="429" actId="5793"/>
        <pc:sldMkLst>
          <pc:docMk/>
          <pc:sldMk cId="0" sldId="385"/>
        </pc:sldMkLst>
        <pc:spChg chg="mod ord">
          <ac:chgData name="Alejandro" userId="d318735d-b8e5-4f1a-b3a1-33090e35db06" providerId="ADAL" clId="{3EAC4741-81C0-4CAD-BA6F-27472E7311F7}" dt="2021-02-16T20:32:39.258" v="425" actId="700"/>
          <ac:spMkLst>
            <pc:docMk/>
            <pc:sldMk cId="0" sldId="385"/>
            <ac:spMk id="1144" creationId="{00000000-0000-0000-0000-000000000000}"/>
          </ac:spMkLst>
        </pc:spChg>
        <pc:spChg chg="mod ord">
          <ac:chgData name="Alejandro" userId="d318735d-b8e5-4f1a-b3a1-33090e35db06" providerId="ADAL" clId="{3EAC4741-81C0-4CAD-BA6F-27472E7311F7}" dt="2021-02-16T20:33:02.834" v="429" actId="5793"/>
          <ac:spMkLst>
            <pc:docMk/>
            <pc:sldMk cId="0" sldId="385"/>
            <ac:spMk id="1145"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6"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7"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9" creationId="{00000000-0000-0000-0000-000000000000}"/>
          </ac:spMkLst>
        </pc:spChg>
        <pc:spChg chg="mod">
          <ac:chgData name="Alejandro" userId="d318735d-b8e5-4f1a-b3a1-33090e35db06" providerId="ADAL" clId="{3EAC4741-81C0-4CAD-BA6F-27472E7311F7}" dt="2021-02-16T20:32:58.895" v="428" actId="1076"/>
          <ac:spMkLst>
            <pc:docMk/>
            <pc:sldMk cId="0" sldId="385"/>
            <ac:spMk id="1150" creationId="{00000000-0000-0000-0000-000000000000}"/>
          </ac:spMkLst>
        </pc:spChg>
        <pc:cxnChg chg="mod">
          <ac:chgData name="Alejandro" userId="d318735d-b8e5-4f1a-b3a1-33090e35db06" providerId="ADAL" clId="{3EAC4741-81C0-4CAD-BA6F-27472E7311F7}" dt="2021-02-16T20:32:58.895" v="428" actId="1076"/>
          <ac:cxnSpMkLst>
            <pc:docMk/>
            <pc:sldMk cId="0" sldId="385"/>
            <ac:cxnSpMk id="1148" creationId="{00000000-0000-0000-0000-000000000000}"/>
          </ac:cxnSpMkLst>
        </pc:cxnChg>
      </pc:sldChg>
      <pc:sldChg chg="addSp modSp mod setBg">
        <pc:chgData name="Alejandro" userId="d318735d-b8e5-4f1a-b3a1-33090e35db06" providerId="ADAL" clId="{3EAC4741-81C0-4CAD-BA6F-27472E7311F7}" dt="2021-02-16T20:33:34.505" v="433" actId="1076"/>
        <pc:sldMkLst>
          <pc:docMk/>
          <pc:sldMk cId="0" sldId="386"/>
        </pc:sldMkLst>
        <pc:spChg chg="add">
          <ac:chgData name="Alejandro" userId="d318735d-b8e5-4f1a-b3a1-33090e35db06" providerId="ADAL" clId="{3EAC4741-81C0-4CAD-BA6F-27472E7311F7}" dt="2021-02-16T20:33:19.801" v="430" actId="26606"/>
          <ac:spMkLst>
            <pc:docMk/>
            <pc:sldMk cId="0" sldId="386"/>
            <ac:spMk id="74" creationId="{A0339EE9-5436-4860-BBFC-7CD7C90DBAE8}"/>
          </ac:spMkLst>
        </pc:spChg>
        <pc:spChg chg="add">
          <ac:chgData name="Alejandro" userId="d318735d-b8e5-4f1a-b3a1-33090e35db06" providerId="ADAL" clId="{3EAC4741-81C0-4CAD-BA6F-27472E7311F7}" dt="2021-02-16T20:33:19.801" v="430" actId="26606"/>
          <ac:spMkLst>
            <pc:docMk/>
            <pc:sldMk cId="0" sldId="386"/>
            <ac:spMk id="76" creationId="{AA770EBD-5B77-46EC-BF58-EF27ACD6B47C}"/>
          </ac:spMkLst>
        </pc:spChg>
        <pc:spChg chg="mod">
          <ac:chgData name="Alejandro" userId="d318735d-b8e5-4f1a-b3a1-33090e35db06" providerId="ADAL" clId="{3EAC4741-81C0-4CAD-BA6F-27472E7311F7}" dt="2021-02-16T20:33:19.801" v="430" actId="26606"/>
          <ac:spMkLst>
            <pc:docMk/>
            <pc:sldMk cId="0" sldId="386"/>
            <ac:spMk id="1155" creationId="{00000000-0000-0000-0000-000000000000}"/>
          </ac:spMkLst>
        </pc:spChg>
        <pc:spChg chg="mod">
          <ac:chgData name="Alejandro" userId="d318735d-b8e5-4f1a-b3a1-33090e35db06" providerId="ADAL" clId="{3EAC4741-81C0-4CAD-BA6F-27472E7311F7}" dt="2021-02-16T20:33:26.099" v="431" actId="14100"/>
          <ac:spMkLst>
            <pc:docMk/>
            <pc:sldMk cId="0" sldId="386"/>
            <ac:spMk id="1156" creationId="{00000000-0000-0000-0000-000000000000}"/>
          </ac:spMkLst>
        </pc:spChg>
        <pc:spChg chg="mod">
          <ac:chgData name="Alejandro" userId="d318735d-b8e5-4f1a-b3a1-33090e35db06" providerId="ADAL" clId="{3EAC4741-81C0-4CAD-BA6F-27472E7311F7}" dt="2021-02-16T20:33:34.505" v="433" actId="1076"/>
          <ac:spMkLst>
            <pc:docMk/>
            <pc:sldMk cId="0" sldId="386"/>
            <ac:spMk id="1157" creationId="{00000000-0000-0000-0000-000000000000}"/>
          </ac:spMkLst>
        </pc:spChg>
      </pc:sldChg>
      <pc:sldChg chg="modSp mod modClrScheme chgLayout">
        <pc:chgData name="Alejandro" userId="d318735d-b8e5-4f1a-b3a1-33090e35db06" providerId="ADAL" clId="{3EAC4741-81C0-4CAD-BA6F-27472E7311F7}" dt="2021-02-16T20:34:22.084" v="439" actId="1076"/>
        <pc:sldMkLst>
          <pc:docMk/>
          <pc:sldMk cId="0" sldId="387"/>
        </pc:sldMkLst>
        <pc:spChg chg="mod ord">
          <ac:chgData name="Alejandro" userId="d318735d-b8e5-4f1a-b3a1-33090e35db06" providerId="ADAL" clId="{3EAC4741-81C0-4CAD-BA6F-27472E7311F7}" dt="2021-02-16T20:33:49.965" v="434" actId="700"/>
          <ac:spMkLst>
            <pc:docMk/>
            <pc:sldMk cId="0" sldId="387"/>
            <ac:spMk id="1162" creationId="{00000000-0000-0000-0000-000000000000}"/>
          </ac:spMkLst>
        </pc:spChg>
        <pc:spChg chg="mod ord">
          <ac:chgData name="Alejandro" userId="d318735d-b8e5-4f1a-b3a1-33090e35db06" providerId="ADAL" clId="{3EAC4741-81C0-4CAD-BA6F-27472E7311F7}" dt="2021-02-16T20:34:00.072" v="436" actId="1076"/>
          <ac:spMkLst>
            <pc:docMk/>
            <pc:sldMk cId="0" sldId="387"/>
            <ac:spMk id="1163"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4"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5" creationId="{00000000-0000-0000-0000-000000000000}"/>
          </ac:spMkLst>
        </pc:spChg>
        <pc:cxnChg chg="mod">
          <ac:chgData name="Alejandro" userId="d318735d-b8e5-4f1a-b3a1-33090e35db06" providerId="ADAL" clId="{3EAC4741-81C0-4CAD-BA6F-27472E7311F7}" dt="2021-02-16T20:34:22.084" v="439" actId="1076"/>
          <ac:cxnSpMkLst>
            <pc:docMk/>
            <pc:sldMk cId="0" sldId="387"/>
            <ac:cxnSpMk id="1166" creationId="{00000000-0000-0000-0000-000000000000}"/>
          </ac:cxnSpMkLst>
        </pc:cxnChg>
      </pc:sldChg>
      <pc:sldChg chg="modSp mod">
        <pc:chgData name="Alejandro" userId="d318735d-b8e5-4f1a-b3a1-33090e35db06" providerId="ADAL" clId="{3EAC4741-81C0-4CAD-BA6F-27472E7311F7}" dt="2021-02-16T20:34:36.587" v="441" actId="14100"/>
        <pc:sldMkLst>
          <pc:docMk/>
          <pc:sldMk cId="0" sldId="388"/>
        </pc:sldMkLst>
        <pc:spChg chg="mod">
          <ac:chgData name="Alejandro" userId="d318735d-b8e5-4f1a-b3a1-33090e35db06" providerId="ADAL" clId="{3EAC4741-81C0-4CAD-BA6F-27472E7311F7}" dt="2021-02-16T20:34:36.587" v="441" actId="14100"/>
          <ac:spMkLst>
            <pc:docMk/>
            <pc:sldMk cId="0" sldId="388"/>
            <ac:spMk id="1171" creationId="{00000000-0000-0000-0000-000000000000}"/>
          </ac:spMkLst>
        </pc:spChg>
      </pc:sldChg>
      <pc:sldChg chg="addSp modSp mod setBg">
        <pc:chgData name="Alejandro" userId="d318735d-b8e5-4f1a-b3a1-33090e35db06" providerId="ADAL" clId="{3EAC4741-81C0-4CAD-BA6F-27472E7311F7}" dt="2021-02-16T20:36:24.619" v="450" actId="26606"/>
        <pc:sldMkLst>
          <pc:docMk/>
          <pc:sldMk cId="0" sldId="393"/>
        </pc:sldMkLst>
        <pc:spChg chg="add">
          <ac:chgData name="Alejandro" userId="d318735d-b8e5-4f1a-b3a1-33090e35db06" providerId="ADAL" clId="{3EAC4741-81C0-4CAD-BA6F-27472E7311F7}" dt="2021-02-16T20:36:24.619" v="450" actId="26606"/>
          <ac:spMkLst>
            <pc:docMk/>
            <pc:sldMk cId="0" sldId="393"/>
            <ac:spMk id="118" creationId="{09588DA8-065E-4F6F-8EFD-43104AB2E0CF}"/>
          </ac:spMkLst>
        </pc:spChg>
        <pc:spChg chg="add">
          <ac:chgData name="Alejandro" userId="d318735d-b8e5-4f1a-b3a1-33090e35db06" providerId="ADAL" clId="{3EAC4741-81C0-4CAD-BA6F-27472E7311F7}" dt="2021-02-16T20:36:24.619" v="450" actId="26606"/>
          <ac:spMkLst>
            <pc:docMk/>
            <pc:sldMk cId="0" sldId="393"/>
            <ac:spMk id="120" creationId="{C4285719-470E-454C-AF62-8323075F1F5B}"/>
          </ac:spMkLst>
        </pc:spChg>
        <pc:spChg chg="add">
          <ac:chgData name="Alejandro" userId="d318735d-b8e5-4f1a-b3a1-33090e35db06" providerId="ADAL" clId="{3EAC4741-81C0-4CAD-BA6F-27472E7311F7}" dt="2021-02-16T20:36:24.619" v="450" actId="26606"/>
          <ac:spMkLst>
            <pc:docMk/>
            <pc:sldMk cId="0" sldId="393"/>
            <ac:spMk id="122" creationId="{CD9FE4EF-C4D8-49A0-B2FF-81D8DB7D8A24}"/>
          </ac:spMkLst>
        </pc:spChg>
        <pc:spChg chg="add">
          <ac:chgData name="Alejandro" userId="d318735d-b8e5-4f1a-b3a1-33090e35db06" providerId="ADAL" clId="{3EAC4741-81C0-4CAD-BA6F-27472E7311F7}" dt="2021-02-16T20:36:24.619" v="450" actId="26606"/>
          <ac:spMkLst>
            <pc:docMk/>
            <pc:sldMk cId="0" sldId="393"/>
            <ac:spMk id="124" creationId="{4300840D-0A0B-4512-BACA-B439D5B9C57C}"/>
          </ac:spMkLst>
        </pc:spChg>
        <pc:spChg chg="add">
          <ac:chgData name="Alejandro" userId="d318735d-b8e5-4f1a-b3a1-33090e35db06" providerId="ADAL" clId="{3EAC4741-81C0-4CAD-BA6F-27472E7311F7}" dt="2021-02-16T20:36:24.619" v="450" actId="26606"/>
          <ac:spMkLst>
            <pc:docMk/>
            <pc:sldMk cId="0" sldId="393"/>
            <ac:spMk id="126" creationId="{D2B78728-A580-49A7-84F9-6EF6F583ADE0}"/>
          </ac:spMkLst>
        </pc:spChg>
        <pc:spChg chg="add">
          <ac:chgData name="Alejandro" userId="d318735d-b8e5-4f1a-b3a1-33090e35db06" providerId="ADAL" clId="{3EAC4741-81C0-4CAD-BA6F-27472E7311F7}" dt="2021-02-16T20:36:24.619" v="450" actId="26606"/>
          <ac:spMkLst>
            <pc:docMk/>
            <pc:sldMk cId="0" sldId="393"/>
            <ac:spMk id="128" creationId="{38FAA1A1-D861-433F-88FA-1E9D6FD31D11}"/>
          </ac:spMkLst>
        </pc:spChg>
        <pc:spChg chg="add">
          <ac:chgData name="Alejandro" userId="d318735d-b8e5-4f1a-b3a1-33090e35db06" providerId="ADAL" clId="{3EAC4741-81C0-4CAD-BA6F-27472E7311F7}" dt="2021-02-16T20:36:24.619" v="450" actId="26606"/>
          <ac:spMkLst>
            <pc:docMk/>
            <pc:sldMk cId="0" sldId="393"/>
            <ac:spMk id="130" creationId="{8D71EDA1-87BF-4D5D-AB79-F346FD19278A}"/>
          </ac:spMkLst>
        </pc:spChg>
        <pc:spChg chg="mod">
          <ac:chgData name="Alejandro" userId="d318735d-b8e5-4f1a-b3a1-33090e35db06" providerId="ADAL" clId="{3EAC4741-81C0-4CAD-BA6F-27472E7311F7}" dt="2021-02-16T20:36:24.619" v="450" actId="26606"/>
          <ac:spMkLst>
            <pc:docMk/>
            <pc:sldMk cId="0" sldId="393"/>
            <ac:spMk id="1200" creationId="{00000000-0000-0000-0000-000000000000}"/>
          </ac:spMkLst>
        </pc:spChg>
        <pc:spChg chg="mod">
          <ac:chgData name="Alejandro" userId="d318735d-b8e5-4f1a-b3a1-33090e35db06" providerId="ADAL" clId="{3EAC4741-81C0-4CAD-BA6F-27472E7311F7}" dt="2021-02-16T20:36:24.619" v="450" actId="26606"/>
          <ac:spMkLst>
            <pc:docMk/>
            <pc:sldMk cId="0" sldId="393"/>
            <ac:spMk id="1201" creationId="{00000000-0000-0000-0000-000000000000}"/>
          </ac:spMkLst>
        </pc:spChg>
      </pc:sldChg>
      <pc:sldChg chg="addSp delSp modSp mod setBg setClrOvrMap">
        <pc:chgData name="Alejandro" userId="d318735d-b8e5-4f1a-b3a1-33090e35db06" providerId="ADAL" clId="{3EAC4741-81C0-4CAD-BA6F-27472E7311F7}" dt="2021-02-16T20:36:39.414" v="453" actId="26606"/>
        <pc:sldMkLst>
          <pc:docMk/>
          <pc:sldMk cId="0" sldId="394"/>
        </pc:sldMkLst>
        <pc:spChg chg="add del">
          <ac:chgData name="Alejandro" userId="d318735d-b8e5-4f1a-b3a1-33090e35db06" providerId="ADAL" clId="{3EAC4741-81C0-4CAD-BA6F-27472E7311F7}" dt="2021-02-16T20:36:39.388" v="452" actId="26606"/>
          <ac:spMkLst>
            <pc:docMk/>
            <pc:sldMk cId="0" sldId="394"/>
            <ac:spMk id="124" creationId="{C7FA33FF-088D-4F16-95A2-2C64D353DEA8}"/>
          </ac:spMkLst>
        </pc:spChg>
        <pc:spChg chg="add del">
          <ac:chgData name="Alejandro" userId="d318735d-b8e5-4f1a-b3a1-33090e35db06" providerId="ADAL" clId="{3EAC4741-81C0-4CAD-BA6F-27472E7311F7}" dt="2021-02-16T20:36:39.388" v="452" actId="26606"/>
          <ac:spMkLst>
            <pc:docMk/>
            <pc:sldMk cId="0" sldId="394"/>
            <ac:spMk id="126" creationId="{A376EFB1-01CF-419F-ABF1-2AF02BBFCBD1}"/>
          </ac:spMkLst>
        </pc:spChg>
        <pc:spChg chg="add del">
          <ac:chgData name="Alejandro" userId="d318735d-b8e5-4f1a-b3a1-33090e35db06" providerId="ADAL" clId="{3EAC4741-81C0-4CAD-BA6F-27472E7311F7}" dt="2021-02-16T20:36:39.388" v="452" actId="26606"/>
          <ac:spMkLst>
            <pc:docMk/>
            <pc:sldMk cId="0" sldId="394"/>
            <ac:spMk id="128" creationId="{FF9DEA15-78BD-4750-AA18-B9F28A6D5AB8}"/>
          </ac:spMkLst>
        </pc:spChg>
        <pc:spChg chg="add">
          <ac:chgData name="Alejandro" userId="d318735d-b8e5-4f1a-b3a1-33090e35db06" providerId="ADAL" clId="{3EAC4741-81C0-4CAD-BA6F-27472E7311F7}" dt="2021-02-16T20:36:39.414" v="453" actId="26606"/>
          <ac:spMkLst>
            <pc:docMk/>
            <pc:sldMk cId="0" sldId="394"/>
            <ac:spMk id="130" creationId="{375E0459-6403-40CD-989D-56A4407CA12E}"/>
          </ac:spMkLst>
        </pc:spChg>
        <pc:spChg chg="add">
          <ac:chgData name="Alejandro" userId="d318735d-b8e5-4f1a-b3a1-33090e35db06" providerId="ADAL" clId="{3EAC4741-81C0-4CAD-BA6F-27472E7311F7}" dt="2021-02-16T20:36:39.414" v="453" actId="26606"/>
          <ac:spMkLst>
            <pc:docMk/>
            <pc:sldMk cId="0" sldId="394"/>
            <ac:spMk id="132" creationId="{53E5B1A8-3AC9-4BD1-9BBC-78CA94F2D1BA}"/>
          </ac:spMkLst>
        </pc:spChg>
        <pc:spChg chg="mod">
          <ac:chgData name="Alejandro" userId="d318735d-b8e5-4f1a-b3a1-33090e35db06" providerId="ADAL" clId="{3EAC4741-81C0-4CAD-BA6F-27472E7311F7}" dt="2021-02-16T20:36:39.414" v="453" actId="26606"/>
          <ac:spMkLst>
            <pc:docMk/>
            <pc:sldMk cId="0" sldId="394"/>
            <ac:spMk id="1206" creationId="{00000000-0000-0000-0000-000000000000}"/>
          </ac:spMkLst>
        </pc:spChg>
        <pc:spChg chg="mod">
          <ac:chgData name="Alejandro" userId="d318735d-b8e5-4f1a-b3a1-33090e35db06" providerId="ADAL" clId="{3EAC4741-81C0-4CAD-BA6F-27472E7311F7}" dt="2021-02-16T20:36:39.414" v="453" actId="26606"/>
          <ac:spMkLst>
            <pc:docMk/>
            <pc:sldMk cId="0" sldId="394"/>
            <ac:spMk id="1207" creationId="{00000000-0000-0000-0000-000000000000}"/>
          </ac:spMkLst>
        </pc:spChg>
        <pc:spChg chg="add">
          <ac:chgData name="Alejandro" userId="d318735d-b8e5-4f1a-b3a1-33090e35db06" providerId="ADAL" clId="{3EAC4741-81C0-4CAD-BA6F-27472E7311F7}" dt="2021-02-16T20:36:39.414" v="453" actId="26606"/>
          <ac:spMkLst>
            <pc:docMk/>
            <pc:sldMk cId="0" sldId="394"/>
            <ac:spMk id="1209" creationId="{1B15ED52-F352-441B-82BF-E0EA34836D08}"/>
          </ac:spMkLst>
        </pc:spChg>
        <pc:spChg chg="add">
          <ac:chgData name="Alejandro" userId="d318735d-b8e5-4f1a-b3a1-33090e35db06" providerId="ADAL" clId="{3EAC4741-81C0-4CAD-BA6F-27472E7311F7}" dt="2021-02-16T20:36:39.414" v="453" actId="26606"/>
          <ac:spMkLst>
            <pc:docMk/>
            <pc:sldMk cId="0" sldId="394"/>
            <ac:spMk id="1210" creationId="{3B2E3793-BFE6-45A2-9B7B-E18844431C99}"/>
          </ac:spMkLst>
        </pc:spChg>
        <pc:spChg chg="add">
          <ac:chgData name="Alejandro" userId="d318735d-b8e5-4f1a-b3a1-33090e35db06" providerId="ADAL" clId="{3EAC4741-81C0-4CAD-BA6F-27472E7311F7}" dt="2021-02-16T20:36:39.414" v="453" actId="26606"/>
          <ac:spMkLst>
            <pc:docMk/>
            <pc:sldMk cId="0" sldId="394"/>
            <ac:spMk id="1211" creationId="{BC4C4868-CB8F-4AF9-9CDB-8108F2C19B67}"/>
          </ac:spMkLst>
        </pc:spChg>
      </pc:sldChg>
      <pc:sldChg chg="addSp modSp mod setBg">
        <pc:chgData name="Alejandro" userId="d318735d-b8e5-4f1a-b3a1-33090e35db06" providerId="ADAL" clId="{3EAC4741-81C0-4CAD-BA6F-27472E7311F7}" dt="2021-02-16T20:37:02.640" v="454" actId="26606"/>
        <pc:sldMkLst>
          <pc:docMk/>
          <pc:sldMk cId="0" sldId="395"/>
        </pc:sldMkLst>
        <pc:spChg chg="add">
          <ac:chgData name="Alejandro" userId="d318735d-b8e5-4f1a-b3a1-33090e35db06" providerId="ADAL" clId="{3EAC4741-81C0-4CAD-BA6F-27472E7311F7}" dt="2021-02-16T20:37:02.640" v="454" actId="26606"/>
          <ac:spMkLst>
            <pc:docMk/>
            <pc:sldMk cId="0" sldId="395"/>
            <ac:spMk id="130" creationId="{979E27D9-03C7-44E2-9FF8-15D0C8506AF7}"/>
          </ac:spMkLst>
        </pc:spChg>
        <pc:spChg chg="add">
          <ac:chgData name="Alejandro" userId="d318735d-b8e5-4f1a-b3a1-33090e35db06" providerId="ADAL" clId="{3EAC4741-81C0-4CAD-BA6F-27472E7311F7}" dt="2021-02-16T20:37:02.640" v="454" actId="26606"/>
          <ac:spMkLst>
            <pc:docMk/>
            <pc:sldMk cId="0" sldId="395"/>
            <ac:spMk id="132" creationId="{EEBF1590-3B36-48EE-A89D-3B6F3CB256AB}"/>
          </ac:spMkLst>
        </pc:spChg>
        <pc:spChg chg="add">
          <ac:chgData name="Alejandro" userId="d318735d-b8e5-4f1a-b3a1-33090e35db06" providerId="ADAL" clId="{3EAC4741-81C0-4CAD-BA6F-27472E7311F7}" dt="2021-02-16T20:37:02.640" v="454" actId="26606"/>
          <ac:spMkLst>
            <pc:docMk/>
            <pc:sldMk cId="0" sldId="395"/>
            <ac:spMk id="134" creationId="{AC8F6C8C-AB5A-4548-942D-E3FD40ACBC49}"/>
          </ac:spMkLst>
        </pc:spChg>
        <pc:spChg chg="mod">
          <ac:chgData name="Alejandro" userId="d318735d-b8e5-4f1a-b3a1-33090e35db06" providerId="ADAL" clId="{3EAC4741-81C0-4CAD-BA6F-27472E7311F7}" dt="2021-02-16T20:37:02.640" v="454" actId="26606"/>
          <ac:spMkLst>
            <pc:docMk/>
            <pc:sldMk cId="0" sldId="395"/>
            <ac:spMk id="1212" creationId="{00000000-0000-0000-0000-000000000000}"/>
          </ac:spMkLst>
        </pc:spChg>
        <pc:spChg chg="mod">
          <ac:chgData name="Alejandro" userId="d318735d-b8e5-4f1a-b3a1-33090e35db06" providerId="ADAL" clId="{3EAC4741-81C0-4CAD-BA6F-27472E7311F7}" dt="2021-02-16T20:37:02.640" v="454" actId="26606"/>
          <ac:spMkLst>
            <pc:docMk/>
            <pc:sldMk cId="0" sldId="395"/>
            <ac:spMk id="1213" creationId="{00000000-0000-0000-0000-000000000000}"/>
          </ac:spMkLst>
        </pc:spChg>
      </pc:sldChg>
      <pc:sldChg chg="modSp mod">
        <pc:chgData name="Alejandro" userId="d318735d-b8e5-4f1a-b3a1-33090e35db06" providerId="ADAL" clId="{3EAC4741-81C0-4CAD-BA6F-27472E7311F7}" dt="2021-02-16T20:37:52.961" v="458" actId="1076"/>
        <pc:sldMkLst>
          <pc:docMk/>
          <pc:sldMk cId="0" sldId="396"/>
        </pc:sldMkLst>
        <pc:spChg chg="mod">
          <ac:chgData name="Alejandro" userId="d318735d-b8e5-4f1a-b3a1-33090e35db06" providerId="ADAL" clId="{3EAC4741-81C0-4CAD-BA6F-27472E7311F7}" dt="2021-02-16T20:37:52.961" v="458" actId="1076"/>
          <ac:spMkLst>
            <pc:docMk/>
            <pc:sldMk cId="0" sldId="396"/>
            <ac:spMk id="1221" creationId="{00000000-0000-0000-0000-000000000000}"/>
          </ac:spMkLst>
        </pc:spChg>
      </pc:sldChg>
      <pc:sldChg chg="addSp modSp mod setBg modClrScheme chgLayout">
        <pc:chgData name="Alejandro" userId="d318735d-b8e5-4f1a-b3a1-33090e35db06" providerId="ADAL" clId="{3EAC4741-81C0-4CAD-BA6F-27472E7311F7}" dt="2021-02-16T20:45:30.480" v="511" actId="5793"/>
        <pc:sldMkLst>
          <pc:docMk/>
          <pc:sldMk cId="0" sldId="405"/>
        </pc:sldMkLst>
        <pc:spChg chg="add">
          <ac:chgData name="Alejandro" userId="d318735d-b8e5-4f1a-b3a1-33090e35db06" providerId="ADAL" clId="{3EAC4741-81C0-4CAD-BA6F-27472E7311F7}" dt="2021-02-16T20:45:20.808" v="510" actId="26606"/>
          <ac:spMkLst>
            <pc:docMk/>
            <pc:sldMk cId="0" sldId="405"/>
            <ac:spMk id="131" creationId="{21739CA5-F0F5-48E1-8E8C-F24B71827E46}"/>
          </ac:spMkLst>
        </pc:spChg>
        <pc:spChg chg="add">
          <ac:chgData name="Alejandro" userId="d318735d-b8e5-4f1a-b3a1-33090e35db06" providerId="ADAL" clId="{3EAC4741-81C0-4CAD-BA6F-27472E7311F7}" dt="2021-02-16T20:45:20.808" v="510" actId="26606"/>
          <ac:spMkLst>
            <pc:docMk/>
            <pc:sldMk cId="0" sldId="405"/>
            <ac:spMk id="133" creationId="{3EAD2937-F230-41D4-B9C5-975B129BFC20}"/>
          </ac:spMkLst>
        </pc:spChg>
        <pc:spChg chg="add">
          <ac:chgData name="Alejandro" userId="d318735d-b8e5-4f1a-b3a1-33090e35db06" providerId="ADAL" clId="{3EAC4741-81C0-4CAD-BA6F-27472E7311F7}" dt="2021-02-16T20:45:20.808" v="510" actId="26606"/>
          <ac:spMkLst>
            <pc:docMk/>
            <pc:sldMk cId="0" sldId="405"/>
            <ac:spMk id="135" creationId="{CCD444A3-C338-4886-B7F1-4BA2AF46EB64}"/>
          </ac:spMkLst>
        </pc:spChg>
        <pc:spChg chg="mod ord">
          <ac:chgData name="Alejandro" userId="d318735d-b8e5-4f1a-b3a1-33090e35db06" providerId="ADAL" clId="{3EAC4741-81C0-4CAD-BA6F-27472E7311F7}" dt="2021-02-16T20:45:20.808" v="510" actId="26606"/>
          <ac:spMkLst>
            <pc:docMk/>
            <pc:sldMk cId="0" sldId="405"/>
            <ac:spMk id="1276" creationId="{00000000-0000-0000-0000-000000000000}"/>
          </ac:spMkLst>
        </pc:spChg>
        <pc:spChg chg="mod ord">
          <ac:chgData name="Alejandro" userId="d318735d-b8e5-4f1a-b3a1-33090e35db06" providerId="ADAL" clId="{3EAC4741-81C0-4CAD-BA6F-27472E7311F7}" dt="2021-02-16T20:45:30.480" v="511" actId="5793"/>
          <ac:spMkLst>
            <pc:docMk/>
            <pc:sldMk cId="0" sldId="405"/>
            <ac:spMk id="1277" creationId="{00000000-0000-0000-0000-000000000000}"/>
          </ac:spMkLst>
        </pc:spChg>
        <pc:spChg chg="mod">
          <ac:chgData name="Alejandro" userId="d318735d-b8e5-4f1a-b3a1-33090e35db06" providerId="ADAL" clId="{3EAC4741-81C0-4CAD-BA6F-27472E7311F7}" dt="2021-02-16T20:45:20.808" v="510" actId="26606"/>
          <ac:spMkLst>
            <pc:docMk/>
            <pc:sldMk cId="0" sldId="405"/>
            <ac:spMk id="1278" creationId="{00000000-0000-0000-0000-000000000000}"/>
          </ac:spMkLst>
        </pc:spChg>
      </pc:sldChg>
      <pc:sldChg chg="addSp modSp mod setBg">
        <pc:chgData name="Alejandro" userId="d318735d-b8e5-4f1a-b3a1-33090e35db06" providerId="ADAL" clId="{3EAC4741-81C0-4CAD-BA6F-27472E7311F7}" dt="2021-02-16T20:35:37.915" v="447" actId="1076"/>
        <pc:sldMkLst>
          <pc:docMk/>
          <pc:sldMk cId="0" sldId="413"/>
        </pc:sldMkLst>
        <pc:spChg chg="add">
          <ac:chgData name="Alejandro" userId="d318735d-b8e5-4f1a-b3a1-33090e35db06" providerId="ADAL" clId="{3EAC4741-81C0-4CAD-BA6F-27472E7311F7}" dt="2021-02-16T20:35:06.395" v="442" actId="26606"/>
          <ac:spMkLst>
            <pc:docMk/>
            <pc:sldMk cId="0" sldId="413"/>
            <ac:spMk id="119" creationId="{3F24A09B-713F-43FC-AB6E-B88083968522}"/>
          </ac:spMkLst>
        </pc:spChg>
        <pc:spChg chg="mod ord">
          <ac:chgData name="Alejandro" userId="d318735d-b8e5-4f1a-b3a1-33090e35db06" providerId="ADAL" clId="{3EAC4741-81C0-4CAD-BA6F-27472E7311F7}" dt="2021-02-16T20:35:06.395" v="442" actId="26606"/>
          <ac:spMkLst>
            <pc:docMk/>
            <pc:sldMk cId="0" sldId="413"/>
            <ac:spMk id="1327" creationId="{00000000-0000-0000-0000-000000000000}"/>
          </ac:spMkLst>
        </pc:spChg>
        <pc:spChg chg="mod ord">
          <ac:chgData name="Alejandro" userId="d318735d-b8e5-4f1a-b3a1-33090e35db06" providerId="ADAL" clId="{3EAC4741-81C0-4CAD-BA6F-27472E7311F7}" dt="2021-02-16T20:35:37.915" v="447" actId="1076"/>
          <ac:spMkLst>
            <pc:docMk/>
            <pc:sldMk cId="0" sldId="413"/>
            <ac:spMk id="1328" creationId="{00000000-0000-0000-0000-000000000000}"/>
          </ac:spMkLst>
        </pc:spChg>
        <pc:spChg chg="mod">
          <ac:chgData name="Alejandro" userId="d318735d-b8e5-4f1a-b3a1-33090e35db06" providerId="ADAL" clId="{3EAC4741-81C0-4CAD-BA6F-27472E7311F7}" dt="2021-02-16T20:35:29.121" v="443" actId="1076"/>
          <ac:spMkLst>
            <pc:docMk/>
            <pc:sldMk cId="0" sldId="413"/>
            <ac:spMk id="1329" creationId="{00000000-0000-0000-0000-000000000000}"/>
          </ac:spMkLst>
        </pc:spChg>
        <pc:spChg chg="mod">
          <ac:chgData name="Alejandro" userId="d318735d-b8e5-4f1a-b3a1-33090e35db06" providerId="ADAL" clId="{3EAC4741-81C0-4CAD-BA6F-27472E7311F7}" dt="2021-02-16T20:35:06.395" v="442" actId="26606"/>
          <ac:spMkLst>
            <pc:docMk/>
            <pc:sldMk cId="0" sldId="413"/>
            <ac:spMk id="1330" creationId="{00000000-0000-0000-0000-000000000000}"/>
          </ac:spMkLst>
        </pc:spChg>
        <pc:cxnChg chg="add">
          <ac:chgData name="Alejandro" userId="d318735d-b8e5-4f1a-b3a1-33090e35db06" providerId="ADAL" clId="{3EAC4741-81C0-4CAD-BA6F-27472E7311F7}" dt="2021-02-16T20:35:06.395" v="442" actId="26606"/>
          <ac:cxnSpMkLst>
            <pc:docMk/>
            <pc:sldMk cId="0" sldId="413"/>
            <ac:cxnSpMk id="121" creationId="{0B91AB35-C3B4-4B70-B3DD-13D63B7DA23D}"/>
          </ac:cxnSpMkLst>
        </pc:cxnChg>
      </pc:sldChg>
      <pc:sldChg chg="del ord">
        <pc:chgData name="Alejandro" userId="d318735d-b8e5-4f1a-b3a1-33090e35db06" providerId="ADAL" clId="{3EAC4741-81C0-4CAD-BA6F-27472E7311F7}" dt="2021-02-16T20:08:22.666" v="117" actId="2696"/>
        <pc:sldMkLst>
          <pc:docMk/>
          <pc:sldMk cId="3623141854" sldId="443"/>
        </pc:sldMkLst>
      </pc:sldChg>
      <pc:sldChg chg="modSp mod">
        <pc:chgData name="Alejandro" userId="d318735d-b8e5-4f1a-b3a1-33090e35db06" providerId="ADAL" clId="{3EAC4741-81C0-4CAD-BA6F-27472E7311F7}" dt="2021-02-16T19:52:29.337" v="20"/>
        <pc:sldMkLst>
          <pc:docMk/>
          <pc:sldMk cId="2319855233" sldId="450"/>
        </pc:sldMkLst>
        <pc:spChg chg="mod">
          <ac:chgData name="Alejandro" userId="d318735d-b8e5-4f1a-b3a1-33090e35db06" providerId="ADAL" clId="{3EAC4741-81C0-4CAD-BA6F-27472E7311F7}" dt="2021-02-16T19:52:29.337" v="20"/>
          <ac:spMkLst>
            <pc:docMk/>
            <pc:sldMk cId="2319855233" sldId="450"/>
            <ac:spMk id="3" creationId="{4B4793B9-2F06-4975-BBED-0A73A9C806DA}"/>
          </ac:spMkLst>
        </pc:spChg>
      </pc:sldChg>
      <pc:sldChg chg="addSp modSp mod ord">
        <pc:chgData name="Alejandro" userId="d318735d-b8e5-4f1a-b3a1-33090e35db06" providerId="ADAL" clId="{3EAC4741-81C0-4CAD-BA6F-27472E7311F7}" dt="2021-02-16T20:18:50.073" v="310" actId="1076"/>
        <pc:sldMkLst>
          <pc:docMk/>
          <pc:sldMk cId="547476965" sldId="494"/>
        </pc:sldMkLst>
        <pc:spChg chg="mod">
          <ac:chgData name="Alejandro" userId="d318735d-b8e5-4f1a-b3a1-33090e35db06" providerId="ADAL" clId="{3EAC4741-81C0-4CAD-BA6F-27472E7311F7}" dt="2021-02-16T20:18:24.322" v="281" actId="313"/>
          <ac:spMkLst>
            <pc:docMk/>
            <pc:sldMk cId="547476965" sldId="494"/>
            <ac:spMk id="2" creationId="{646790DD-A3D2-4BAB-8E0D-A0E28C833171}"/>
          </ac:spMkLst>
        </pc:spChg>
        <pc:spChg chg="add mod">
          <ac:chgData name="Alejandro" userId="d318735d-b8e5-4f1a-b3a1-33090e35db06" providerId="ADAL" clId="{3EAC4741-81C0-4CAD-BA6F-27472E7311F7}" dt="2021-02-16T20:18:50.073" v="310" actId="1076"/>
          <ac:spMkLst>
            <pc:docMk/>
            <pc:sldMk cId="547476965" sldId="494"/>
            <ac:spMk id="4" creationId="{2CDD8E27-6C75-4726-9687-C2F0490801DB}"/>
          </ac:spMkLst>
        </pc:spChg>
      </pc:sldChg>
      <pc:sldChg chg="addSp modSp mod setBg">
        <pc:chgData name="Alejandro" userId="d318735d-b8e5-4f1a-b3a1-33090e35db06" providerId="ADAL" clId="{3EAC4741-81C0-4CAD-BA6F-27472E7311F7}" dt="2021-02-16T20:36:14.903" v="449" actId="1076"/>
        <pc:sldMkLst>
          <pc:docMk/>
          <pc:sldMk cId="0" sldId="516"/>
        </pc:sldMkLst>
        <pc:spChg chg="add">
          <ac:chgData name="Alejandro" userId="d318735d-b8e5-4f1a-b3a1-33090e35db06" providerId="ADAL" clId="{3EAC4741-81C0-4CAD-BA6F-27472E7311F7}" dt="2021-02-16T20:36:10.948" v="448" actId="26606"/>
          <ac:spMkLst>
            <pc:docMk/>
            <pc:sldMk cId="0" sldId="516"/>
            <ac:spMk id="112" creationId="{71CFE9EA-50D8-4028-BE42-DC2D813BEA66}"/>
          </ac:spMkLst>
        </pc:spChg>
        <pc:spChg chg="mod">
          <ac:chgData name="Alejandro" userId="d318735d-b8e5-4f1a-b3a1-33090e35db06" providerId="ADAL" clId="{3EAC4741-81C0-4CAD-BA6F-27472E7311F7}" dt="2021-02-16T20:36:10.948" v="448" actId="26606"/>
          <ac:spMkLst>
            <pc:docMk/>
            <pc:sldMk cId="0" sldId="516"/>
            <ac:spMk id="1194" creationId="{00000000-0000-0000-0000-000000000000}"/>
          </ac:spMkLst>
        </pc:spChg>
        <pc:picChg chg="mod">
          <ac:chgData name="Alejandro" userId="d318735d-b8e5-4f1a-b3a1-33090e35db06" providerId="ADAL" clId="{3EAC4741-81C0-4CAD-BA6F-27472E7311F7}" dt="2021-02-16T20:36:14.903" v="449" actId="1076"/>
          <ac:picMkLst>
            <pc:docMk/>
            <pc:sldMk cId="0" sldId="516"/>
            <ac:picMk id="1195" creationId="{00000000-0000-0000-0000-000000000000}"/>
          </ac:picMkLst>
        </pc:picChg>
        <pc:cxnChg chg="add">
          <ac:chgData name="Alejandro" userId="d318735d-b8e5-4f1a-b3a1-33090e35db06" providerId="ADAL" clId="{3EAC4741-81C0-4CAD-BA6F-27472E7311F7}" dt="2021-02-16T20:36:10.948" v="448" actId="26606"/>
          <ac:cxnSpMkLst>
            <pc:docMk/>
            <pc:sldMk cId="0" sldId="516"/>
            <ac:cxnSpMk id="114" creationId="{9A218DD6-0CC7-465B-B80F-747F97B4021F}"/>
          </ac:cxnSpMkLst>
        </pc:cxnChg>
      </pc:sldChg>
      <pc:sldChg chg="addSp modSp mod setBg">
        <pc:chgData name="Alejandro" userId="d318735d-b8e5-4f1a-b3a1-33090e35db06" providerId="ADAL" clId="{3EAC4741-81C0-4CAD-BA6F-27472E7311F7}" dt="2021-02-16T20:37:20.212" v="455" actId="26606"/>
        <pc:sldMkLst>
          <pc:docMk/>
          <pc:sldMk cId="0" sldId="517"/>
        </pc:sldMkLst>
        <pc:spChg chg="add">
          <ac:chgData name="Alejandro" userId="d318735d-b8e5-4f1a-b3a1-33090e35db06" providerId="ADAL" clId="{3EAC4741-81C0-4CAD-BA6F-27472E7311F7}" dt="2021-02-16T20:37:20.212" v="455" actId="26606"/>
          <ac:spMkLst>
            <pc:docMk/>
            <pc:sldMk cId="0" sldId="517"/>
            <ac:spMk id="81" creationId="{E89ACC69-ADF2-492B-84C5-EA2CC16071F3}"/>
          </ac:spMkLst>
        </pc:spChg>
        <pc:spChg chg="mod">
          <ac:chgData name="Alejandro" userId="d318735d-b8e5-4f1a-b3a1-33090e35db06" providerId="ADAL" clId="{3EAC4741-81C0-4CAD-BA6F-27472E7311F7}" dt="2021-02-16T20:37:20.212" v="455" actId="26606"/>
          <ac:spMkLst>
            <pc:docMk/>
            <pc:sldMk cId="0" sldId="517"/>
            <ac:spMk id="1227" creationId="{00000000-0000-0000-0000-000000000000}"/>
          </ac:spMkLst>
        </pc:spChg>
        <pc:spChg chg="mod">
          <ac:chgData name="Alejandro" userId="d318735d-b8e5-4f1a-b3a1-33090e35db06" providerId="ADAL" clId="{3EAC4741-81C0-4CAD-BA6F-27472E7311F7}" dt="2021-02-16T20:37:20.212" v="455" actId="26606"/>
          <ac:spMkLst>
            <pc:docMk/>
            <pc:sldMk cId="0" sldId="517"/>
            <ac:spMk id="1228" creationId="{00000000-0000-0000-0000-000000000000}"/>
          </ac:spMkLst>
        </pc:spChg>
        <pc:cxnChg chg="add">
          <ac:chgData name="Alejandro" userId="d318735d-b8e5-4f1a-b3a1-33090e35db06" providerId="ADAL" clId="{3EAC4741-81C0-4CAD-BA6F-27472E7311F7}" dt="2021-02-16T20:37:20.212" v="455" actId="26606"/>
          <ac:cxnSpMkLst>
            <pc:docMk/>
            <pc:sldMk cId="0" sldId="517"/>
            <ac:cxnSpMk id="83" creationId="{F2AE495E-2AAF-4BC1-87A5-331009D82896}"/>
          </ac:cxnSpMkLst>
        </pc:cxnChg>
      </pc:sldChg>
      <pc:sldChg chg="addSp modSp mod setBg modClrScheme setClrOvrMap chgLayout">
        <pc:chgData name="Alejandro" userId="d318735d-b8e5-4f1a-b3a1-33090e35db06" providerId="ADAL" clId="{3EAC4741-81C0-4CAD-BA6F-27472E7311F7}" dt="2021-02-16T20:39:43.914" v="472" actId="1076"/>
        <pc:sldMkLst>
          <pc:docMk/>
          <pc:sldMk cId="0" sldId="518"/>
        </pc:sldMkLst>
        <pc:spChg chg="add">
          <ac:chgData name="Alejandro" userId="d318735d-b8e5-4f1a-b3a1-33090e35db06" providerId="ADAL" clId="{3EAC4741-81C0-4CAD-BA6F-27472E7311F7}" dt="2021-02-16T20:39:25.861" v="468" actId="26606"/>
          <ac:spMkLst>
            <pc:docMk/>
            <pc:sldMk cId="0" sldId="518"/>
            <ac:spMk id="88" creationId="{1E214AA7-F028-4A0D-8698-61AEC754D1BC}"/>
          </ac:spMkLst>
        </pc:spChg>
        <pc:spChg chg="mod ord">
          <ac:chgData name="Alejandro" userId="d318735d-b8e5-4f1a-b3a1-33090e35db06" providerId="ADAL" clId="{3EAC4741-81C0-4CAD-BA6F-27472E7311F7}" dt="2021-02-16T20:39:25.861" v="468" actId="26606"/>
          <ac:spMkLst>
            <pc:docMk/>
            <pc:sldMk cId="0" sldId="518"/>
            <ac:spMk id="1233" creationId="{00000000-0000-0000-0000-000000000000}"/>
          </ac:spMkLst>
        </pc:spChg>
        <pc:spChg chg="mod ord">
          <ac:chgData name="Alejandro" userId="d318735d-b8e5-4f1a-b3a1-33090e35db06" providerId="ADAL" clId="{3EAC4741-81C0-4CAD-BA6F-27472E7311F7}" dt="2021-02-16T20:39:43.914" v="472" actId="1076"/>
          <ac:spMkLst>
            <pc:docMk/>
            <pc:sldMk cId="0" sldId="518"/>
            <ac:spMk id="1234" creationId="{00000000-0000-0000-0000-000000000000}"/>
          </ac:spMkLst>
        </pc:spChg>
        <pc:spChg chg="mod">
          <ac:chgData name="Alejandro" userId="d318735d-b8e5-4f1a-b3a1-33090e35db06" providerId="ADAL" clId="{3EAC4741-81C0-4CAD-BA6F-27472E7311F7}" dt="2021-02-16T20:39:31.616" v="469" actId="1076"/>
          <ac:spMkLst>
            <pc:docMk/>
            <pc:sldMk cId="0" sldId="518"/>
            <ac:spMk id="1235" creationId="{00000000-0000-0000-0000-000000000000}"/>
          </ac:spMkLst>
        </pc:spChg>
        <pc:cxnChg chg="add">
          <ac:chgData name="Alejandro" userId="d318735d-b8e5-4f1a-b3a1-33090e35db06" providerId="ADAL" clId="{3EAC4741-81C0-4CAD-BA6F-27472E7311F7}" dt="2021-02-16T20:39:25.861" v="468" actId="26606"/>
          <ac:cxnSpMkLst>
            <pc:docMk/>
            <pc:sldMk cId="0" sldId="518"/>
            <ac:cxnSpMk id="90" creationId="{D6206FDC-2777-4D7F-AF9C-73413DA664C9}"/>
          </ac:cxnSpMkLst>
        </pc:cxnChg>
      </pc:sldChg>
      <pc:sldChg chg="addSp delSp modSp mod setBg modClrScheme setClrOvrMap chgLayout">
        <pc:chgData name="Alejandro" userId="d318735d-b8e5-4f1a-b3a1-33090e35db06" providerId="ADAL" clId="{3EAC4741-81C0-4CAD-BA6F-27472E7311F7}" dt="2021-02-16T20:42:32.324" v="497" actId="14100"/>
        <pc:sldMkLst>
          <pc:docMk/>
          <pc:sldMk cId="0" sldId="519"/>
        </pc:sldMkLst>
        <pc:spChg chg="add del">
          <ac:chgData name="Alejandro" userId="d318735d-b8e5-4f1a-b3a1-33090e35db06" providerId="ADAL" clId="{3EAC4741-81C0-4CAD-BA6F-27472E7311F7}" dt="2021-02-16T20:42:22.297" v="494" actId="26606"/>
          <ac:spMkLst>
            <pc:docMk/>
            <pc:sldMk cId="0" sldId="519"/>
            <ac:spMk id="95" creationId="{1DE7243B-5109-444B-8FAF-7437C66BC0E9}"/>
          </ac:spMkLst>
        </pc:spChg>
        <pc:spChg chg="add del">
          <ac:chgData name="Alejandro" userId="d318735d-b8e5-4f1a-b3a1-33090e35db06" providerId="ADAL" clId="{3EAC4741-81C0-4CAD-BA6F-27472E7311F7}" dt="2021-02-16T20:42:22.297" v="494" actId="26606"/>
          <ac:spMkLst>
            <pc:docMk/>
            <pc:sldMk cId="0" sldId="519"/>
            <ac:spMk id="97" creationId="{4C5D6221-DA7B-4611-AA26-7D8E349FDE96}"/>
          </ac:spMkLst>
        </pc:spChg>
        <pc:spChg chg="mod ord">
          <ac:chgData name="Alejandro" userId="d318735d-b8e5-4f1a-b3a1-33090e35db06" providerId="ADAL" clId="{3EAC4741-81C0-4CAD-BA6F-27472E7311F7}" dt="2021-02-16T20:42:22.297" v="494" actId="26606"/>
          <ac:spMkLst>
            <pc:docMk/>
            <pc:sldMk cId="0" sldId="519"/>
            <ac:spMk id="1240" creationId="{00000000-0000-0000-0000-000000000000}"/>
          </ac:spMkLst>
        </pc:spChg>
        <pc:spChg chg="mod ord">
          <ac:chgData name="Alejandro" userId="d318735d-b8e5-4f1a-b3a1-33090e35db06" providerId="ADAL" clId="{3EAC4741-81C0-4CAD-BA6F-27472E7311F7}" dt="2021-02-16T20:42:32.324" v="497" actId="14100"/>
          <ac:spMkLst>
            <pc:docMk/>
            <pc:sldMk cId="0" sldId="519"/>
            <ac:spMk id="1241" creationId="{00000000-0000-0000-0000-000000000000}"/>
          </ac:spMkLst>
        </pc:spChg>
        <pc:spChg chg="mod">
          <ac:chgData name="Alejandro" userId="d318735d-b8e5-4f1a-b3a1-33090e35db06" providerId="ADAL" clId="{3EAC4741-81C0-4CAD-BA6F-27472E7311F7}" dt="2021-02-16T20:42:22.297" v="494" actId="26606"/>
          <ac:spMkLst>
            <pc:docMk/>
            <pc:sldMk cId="0" sldId="519"/>
            <ac:spMk id="1242" creationId="{00000000-0000-0000-0000-000000000000}"/>
          </ac:spMkLst>
        </pc:spChg>
      </pc:sldChg>
      <pc:sldChg chg="addSp modSp mod setBg">
        <pc:chgData name="Alejandro" userId="d318735d-b8e5-4f1a-b3a1-33090e35db06" providerId="ADAL" clId="{3EAC4741-81C0-4CAD-BA6F-27472E7311F7}" dt="2021-02-16T20:43:08.757" v="498" actId="26606"/>
        <pc:sldMkLst>
          <pc:docMk/>
          <pc:sldMk cId="0" sldId="521"/>
        </pc:sldMkLst>
        <pc:spChg chg="add">
          <ac:chgData name="Alejandro" userId="d318735d-b8e5-4f1a-b3a1-33090e35db06" providerId="ADAL" clId="{3EAC4741-81C0-4CAD-BA6F-27472E7311F7}" dt="2021-02-16T20:43:08.757" v="498" actId="26606"/>
          <ac:spMkLst>
            <pc:docMk/>
            <pc:sldMk cId="0" sldId="521"/>
            <ac:spMk id="111" creationId="{17718681-A12E-49D6-9925-DD7C68176D61}"/>
          </ac:spMkLst>
        </pc:spChg>
        <pc:spChg chg="add">
          <ac:chgData name="Alejandro" userId="d318735d-b8e5-4f1a-b3a1-33090e35db06" providerId="ADAL" clId="{3EAC4741-81C0-4CAD-BA6F-27472E7311F7}" dt="2021-02-16T20:43:08.757" v="498" actId="26606"/>
          <ac:spMkLst>
            <pc:docMk/>
            <pc:sldMk cId="0" sldId="521"/>
            <ac:spMk id="113" creationId="{FBD77573-9EF2-4C35-8285-A1CF6FBB0EA5}"/>
          </ac:spMkLst>
        </pc:spChg>
        <pc:spChg chg="mod">
          <ac:chgData name="Alejandro" userId="d318735d-b8e5-4f1a-b3a1-33090e35db06" providerId="ADAL" clId="{3EAC4741-81C0-4CAD-BA6F-27472E7311F7}" dt="2021-02-16T20:43:08.757" v="498" actId="26606"/>
          <ac:spMkLst>
            <pc:docMk/>
            <pc:sldMk cId="0" sldId="521"/>
            <ac:spMk id="1257" creationId="{00000000-0000-0000-0000-000000000000}"/>
          </ac:spMkLst>
        </pc:spChg>
        <pc:spChg chg="mod">
          <ac:chgData name="Alejandro" userId="d318735d-b8e5-4f1a-b3a1-33090e35db06" providerId="ADAL" clId="{3EAC4741-81C0-4CAD-BA6F-27472E7311F7}" dt="2021-02-16T20:43:08.757" v="498" actId="26606"/>
          <ac:spMkLst>
            <pc:docMk/>
            <pc:sldMk cId="0" sldId="521"/>
            <ac:spMk id="1258" creationId="{00000000-0000-0000-0000-000000000000}"/>
          </ac:spMkLst>
        </pc:spChg>
      </pc:sldChg>
      <pc:sldChg chg="modSp mod ord">
        <pc:chgData name="Alejandro" userId="d318735d-b8e5-4f1a-b3a1-33090e35db06" providerId="ADAL" clId="{3EAC4741-81C0-4CAD-BA6F-27472E7311F7}" dt="2021-02-16T20:17:39.008" v="274" actId="20577"/>
        <pc:sldMkLst>
          <pc:docMk/>
          <pc:sldMk cId="2172103821" sldId="592"/>
        </pc:sldMkLst>
        <pc:spChg chg="mod">
          <ac:chgData name="Alejandro" userId="d318735d-b8e5-4f1a-b3a1-33090e35db06" providerId="ADAL" clId="{3EAC4741-81C0-4CAD-BA6F-27472E7311F7}" dt="2021-02-16T20:05:26.071" v="85" actId="20577"/>
          <ac:spMkLst>
            <pc:docMk/>
            <pc:sldMk cId="2172103821" sldId="592"/>
            <ac:spMk id="5" creationId="{339818F0-DA68-44ED-BDF7-B3DECE3749BF}"/>
          </ac:spMkLst>
        </pc:spChg>
        <pc:spChg chg="mod">
          <ac:chgData name="Alejandro" userId="d318735d-b8e5-4f1a-b3a1-33090e35db06" providerId="ADAL" clId="{3EAC4741-81C0-4CAD-BA6F-27472E7311F7}" dt="2021-02-16T20:17:39.008" v="274" actId="20577"/>
          <ac:spMkLst>
            <pc:docMk/>
            <pc:sldMk cId="2172103821" sldId="592"/>
            <ac:spMk id="6" creationId="{C34FB62E-2971-4803-835F-FBF4686A302A}"/>
          </ac:spMkLst>
        </pc:spChg>
      </pc:sldChg>
      <pc:sldChg chg="modSp add del mod ord">
        <pc:chgData name="Alejandro" userId="d318735d-b8e5-4f1a-b3a1-33090e35db06" providerId="ADAL" clId="{3EAC4741-81C0-4CAD-BA6F-27472E7311F7}" dt="2021-02-16T20:03:39.905" v="66" actId="2696"/>
        <pc:sldMkLst>
          <pc:docMk/>
          <pc:sldMk cId="904145774" sldId="596"/>
        </pc:sldMkLst>
        <pc:spChg chg="mod">
          <ac:chgData name="Alejandro" userId="d318735d-b8e5-4f1a-b3a1-33090e35db06" providerId="ADAL" clId="{3EAC4741-81C0-4CAD-BA6F-27472E7311F7}" dt="2021-02-16T20:02:35.490" v="58" actId="21"/>
          <ac:spMkLst>
            <pc:docMk/>
            <pc:sldMk cId="904145774" sldId="596"/>
            <ac:spMk id="3" creationId="{4B4793B9-2F06-4975-BBED-0A73A9C806DA}"/>
          </ac:spMkLst>
        </pc:spChg>
      </pc:sldChg>
      <pc:sldChg chg="modSp add mod ord">
        <pc:chgData name="Alejandro" userId="d318735d-b8e5-4f1a-b3a1-33090e35db06" providerId="ADAL" clId="{3EAC4741-81C0-4CAD-BA6F-27472E7311F7}" dt="2021-02-16T20:02:27.050" v="57"/>
        <pc:sldMkLst>
          <pc:docMk/>
          <pc:sldMk cId="4015717168" sldId="597"/>
        </pc:sldMkLst>
        <pc:spChg chg="mod">
          <ac:chgData name="Alejandro" userId="d318735d-b8e5-4f1a-b3a1-33090e35db06" providerId="ADAL" clId="{3EAC4741-81C0-4CAD-BA6F-27472E7311F7}" dt="2021-02-16T20:02:27.050" v="57"/>
          <ac:spMkLst>
            <pc:docMk/>
            <pc:sldMk cId="4015717168" sldId="597"/>
            <ac:spMk id="2" creationId="{646790DD-A3D2-4BAB-8E0D-A0E28C833171}"/>
          </ac:spMkLst>
        </pc:spChg>
      </pc:sldChg>
      <pc:sldChg chg="modSp add del mod ord">
        <pc:chgData name="Alejandro" userId="d318735d-b8e5-4f1a-b3a1-33090e35db06" providerId="ADAL" clId="{3EAC4741-81C0-4CAD-BA6F-27472E7311F7}" dt="2021-02-16T20:08:06.080" v="116" actId="2696"/>
        <pc:sldMkLst>
          <pc:docMk/>
          <pc:sldMk cId="3632829728" sldId="598"/>
        </pc:sldMkLst>
        <pc:spChg chg="mod">
          <ac:chgData name="Alejandro" userId="d318735d-b8e5-4f1a-b3a1-33090e35db06" providerId="ADAL" clId="{3EAC4741-81C0-4CAD-BA6F-27472E7311F7}" dt="2021-02-16T20:07:22.127" v="107" actId="21"/>
          <ac:spMkLst>
            <pc:docMk/>
            <pc:sldMk cId="3632829728" sldId="598"/>
            <ac:spMk id="2" creationId="{646790DD-A3D2-4BAB-8E0D-A0E28C833171}"/>
          </ac:spMkLst>
        </pc:spChg>
      </pc:sldChg>
      <pc:sldChg chg="modSp add mod ord">
        <pc:chgData name="Alejandro" userId="d318735d-b8e5-4f1a-b3a1-33090e35db06" providerId="ADAL" clId="{3EAC4741-81C0-4CAD-BA6F-27472E7311F7}" dt="2021-02-16T20:15:35.240" v="261" actId="20577"/>
        <pc:sldMkLst>
          <pc:docMk/>
          <pc:sldMk cId="207470736" sldId="599"/>
        </pc:sldMkLst>
        <pc:spChg chg="mod">
          <ac:chgData name="Alejandro" userId="d318735d-b8e5-4f1a-b3a1-33090e35db06" providerId="ADAL" clId="{3EAC4741-81C0-4CAD-BA6F-27472E7311F7}" dt="2021-02-16T20:05:10.099" v="79"/>
          <ac:spMkLst>
            <pc:docMk/>
            <pc:sldMk cId="207470736" sldId="599"/>
            <ac:spMk id="2" creationId="{8B3A96E5-B8A8-4001-8936-6AD582EB42E6}"/>
          </ac:spMkLst>
        </pc:spChg>
        <pc:spChg chg="mod">
          <ac:chgData name="Alejandro" userId="d318735d-b8e5-4f1a-b3a1-33090e35db06" providerId="ADAL" clId="{3EAC4741-81C0-4CAD-BA6F-27472E7311F7}" dt="2021-02-16T20:15:35.240" v="261" actId="20577"/>
          <ac:spMkLst>
            <pc:docMk/>
            <pc:sldMk cId="207470736" sldId="599"/>
            <ac:spMk id="3" creationId="{BFF21703-2547-4CB0-B0D9-4E898124C909}"/>
          </ac:spMkLst>
        </pc:spChg>
      </pc:sldChg>
      <pc:sldChg chg="modSp add del mod">
        <pc:chgData name="Alejandro" userId="d318735d-b8e5-4f1a-b3a1-33090e35db06" providerId="ADAL" clId="{3EAC4741-81C0-4CAD-BA6F-27472E7311F7}" dt="2021-02-16T20:10:08.724" v="122" actId="2696"/>
        <pc:sldMkLst>
          <pc:docMk/>
          <pc:sldMk cId="2241811168" sldId="600"/>
        </pc:sldMkLst>
        <pc:spChg chg="mod">
          <ac:chgData name="Alejandro" userId="d318735d-b8e5-4f1a-b3a1-33090e35db06" providerId="ADAL" clId="{3EAC4741-81C0-4CAD-BA6F-27472E7311F7}" dt="2021-02-16T20:06:04.609" v="88" actId="21"/>
          <ac:spMkLst>
            <pc:docMk/>
            <pc:sldMk cId="2241811168" sldId="600"/>
            <ac:spMk id="3" creationId="{BFF21703-2547-4CB0-B0D9-4E898124C909}"/>
          </ac:spMkLst>
        </pc:spChg>
      </pc:sldChg>
      <pc:sldChg chg="add del">
        <pc:chgData name="Alejandro" userId="d318735d-b8e5-4f1a-b3a1-33090e35db06" providerId="ADAL" clId="{3EAC4741-81C0-4CAD-BA6F-27472E7311F7}" dt="2021-02-16T20:10:03.485" v="121" actId="2890"/>
        <pc:sldMkLst>
          <pc:docMk/>
          <pc:sldMk cId="2535266270" sldId="601"/>
        </pc:sldMkLst>
      </pc:sldChg>
    </pc:docChg>
  </pc:docChgLst>
  <pc:docChgLst>
    <pc:chgData name="Alejandro" userId="d318735d-b8e5-4f1a-b3a1-33090e35db06" providerId="ADAL" clId="{D39D93E0-A74B-4921-8D79-3EBECD3590A1}"/>
    <pc:docChg chg="undo custSel addSld delSld modSld delSection modSection">
      <pc:chgData name="Alejandro" userId="d318735d-b8e5-4f1a-b3a1-33090e35db06" providerId="ADAL" clId="{D39D93E0-A74B-4921-8D79-3EBECD3590A1}" dt="2021-02-16T19:46:52.880" v="143" actId="17851"/>
      <pc:docMkLst>
        <pc:docMk/>
      </pc:docMkLst>
      <pc:sldChg chg="add">
        <pc:chgData name="Alejandro" userId="d318735d-b8e5-4f1a-b3a1-33090e35db06" providerId="ADAL" clId="{D39D93E0-A74B-4921-8D79-3EBECD3590A1}" dt="2021-02-16T19:45:39.300" v="136"/>
        <pc:sldMkLst>
          <pc:docMk/>
          <pc:sldMk cId="0" sldId="267"/>
        </pc:sldMkLst>
      </pc:sldChg>
      <pc:sldChg chg="add">
        <pc:chgData name="Alejandro" userId="d318735d-b8e5-4f1a-b3a1-33090e35db06" providerId="ADAL" clId="{D39D93E0-A74B-4921-8D79-3EBECD3590A1}" dt="2021-02-16T19:45:39.300" v="136"/>
        <pc:sldMkLst>
          <pc:docMk/>
          <pc:sldMk cId="0" sldId="268"/>
        </pc:sldMkLst>
      </pc:sldChg>
      <pc:sldChg chg="del">
        <pc:chgData name="Alejandro" userId="d318735d-b8e5-4f1a-b3a1-33090e35db06" providerId="ADAL" clId="{D39D93E0-A74B-4921-8D79-3EBECD3590A1}" dt="2021-02-16T19:45:10.373" v="135" actId="18676"/>
        <pc:sldMkLst>
          <pc:docMk/>
          <pc:sldMk cId="4827371" sldId="281"/>
        </pc:sldMkLst>
      </pc:sldChg>
      <pc:sldChg chg="del">
        <pc:chgData name="Alejandro" userId="d318735d-b8e5-4f1a-b3a1-33090e35db06" providerId="ADAL" clId="{D39D93E0-A74B-4921-8D79-3EBECD3590A1}" dt="2021-02-16T19:35:23.768" v="5" actId="2696"/>
        <pc:sldMkLst>
          <pc:docMk/>
          <pc:sldMk cId="1261983846" sldId="282"/>
        </pc:sldMkLst>
      </pc:sldChg>
      <pc:sldChg chg="modSp mod">
        <pc:chgData name="Alejandro" userId="d318735d-b8e5-4f1a-b3a1-33090e35db06" providerId="ADAL" clId="{D39D93E0-A74B-4921-8D79-3EBECD3590A1}" dt="2021-02-16T19:43:46.555" v="132" actId="20577"/>
        <pc:sldMkLst>
          <pc:docMk/>
          <pc:sldMk cId="2869156943" sldId="283"/>
        </pc:sldMkLst>
        <pc:spChg chg="mod">
          <ac:chgData name="Alejandro" userId="d318735d-b8e5-4f1a-b3a1-33090e35db06" providerId="ADAL" clId="{D39D93E0-A74B-4921-8D79-3EBECD3590A1}" dt="2021-02-16T19:43:46.555" v="132" actId="20577"/>
          <ac:spMkLst>
            <pc:docMk/>
            <pc:sldMk cId="2869156943" sldId="283"/>
            <ac:spMk id="3" creationId="{A9480DA6-3486-4C1A-BBDF-942ED2374F86}"/>
          </ac:spMkLst>
        </pc:spChg>
      </pc:sldChg>
      <pc:sldChg chg="del">
        <pc:chgData name="Alejandro" userId="d318735d-b8e5-4f1a-b3a1-33090e35db06" providerId="ADAL" clId="{D39D93E0-A74B-4921-8D79-3EBECD3590A1}" dt="2021-02-16T19:44:50.551" v="133" actId="18676"/>
        <pc:sldMkLst>
          <pc:docMk/>
          <pc:sldMk cId="2813437455" sldId="392"/>
        </pc:sldMkLst>
      </pc:sldChg>
      <pc:sldChg chg="del">
        <pc:chgData name="Alejandro" userId="d318735d-b8e5-4f1a-b3a1-33090e35db06" providerId="ADAL" clId="{D39D93E0-A74B-4921-8D79-3EBECD3590A1}" dt="2021-02-16T19:45:10.373" v="135" actId="18676"/>
        <pc:sldMkLst>
          <pc:docMk/>
          <pc:sldMk cId="1414861468" sldId="399"/>
        </pc:sldMkLst>
      </pc:sldChg>
      <pc:sldChg chg="del">
        <pc:chgData name="Alejandro" userId="d318735d-b8e5-4f1a-b3a1-33090e35db06" providerId="ADAL" clId="{D39D93E0-A74B-4921-8D79-3EBECD3590A1}" dt="2021-02-16T19:46:24.251" v="139" actId="2696"/>
        <pc:sldMkLst>
          <pc:docMk/>
          <pc:sldMk cId="781425958" sldId="403"/>
        </pc:sldMkLst>
      </pc:sldChg>
      <pc:sldChg chg="del">
        <pc:chgData name="Alejandro" userId="d318735d-b8e5-4f1a-b3a1-33090e35db06" providerId="ADAL" clId="{D39D93E0-A74B-4921-8D79-3EBECD3590A1}" dt="2021-02-16T19:44:50.551" v="133" actId="18676"/>
        <pc:sldMkLst>
          <pc:docMk/>
          <pc:sldMk cId="685354904" sldId="404"/>
        </pc:sldMkLst>
      </pc:sldChg>
      <pc:sldChg chg="del">
        <pc:chgData name="Alejandro" userId="d318735d-b8e5-4f1a-b3a1-33090e35db06" providerId="ADAL" clId="{D39D93E0-A74B-4921-8D79-3EBECD3590A1}" dt="2021-02-16T19:46:07.238" v="138" actId="47"/>
        <pc:sldMkLst>
          <pc:docMk/>
          <pc:sldMk cId="0" sldId="410"/>
        </pc:sldMkLst>
      </pc:sldChg>
      <pc:sldChg chg="del">
        <pc:chgData name="Alejandro" userId="d318735d-b8e5-4f1a-b3a1-33090e35db06" providerId="ADAL" clId="{D39D93E0-A74B-4921-8D79-3EBECD3590A1}" dt="2021-02-16T19:46:07.238" v="138" actId="47"/>
        <pc:sldMkLst>
          <pc:docMk/>
          <pc:sldMk cId="0" sldId="411"/>
        </pc:sldMkLst>
      </pc:sldChg>
      <pc:sldChg chg="del">
        <pc:chgData name="Alejandro" userId="d318735d-b8e5-4f1a-b3a1-33090e35db06" providerId="ADAL" clId="{D39D93E0-A74B-4921-8D79-3EBECD3590A1}" dt="2021-02-16T19:46:07.238" v="138" actId="47"/>
        <pc:sldMkLst>
          <pc:docMk/>
          <pc:sldMk cId="0" sldId="412"/>
        </pc:sldMkLst>
      </pc:sldChg>
      <pc:sldChg chg="del">
        <pc:chgData name="Alejandro" userId="d318735d-b8e5-4f1a-b3a1-33090e35db06" providerId="ADAL" clId="{D39D93E0-A74B-4921-8D79-3EBECD3590A1}" dt="2021-02-16T19:45:57.675" v="137" actId="47"/>
        <pc:sldMkLst>
          <pc:docMk/>
          <pc:sldMk cId="0" sldId="415"/>
        </pc:sldMkLst>
      </pc:sldChg>
      <pc:sldChg chg="del">
        <pc:chgData name="Alejandro" userId="d318735d-b8e5-4f1a-b3a1-33090e35db06" providerId="ADAL" clId="{D39D93E0-A74B-4921-8D79-3EBECD3590A1}" dt="2021-02-16T19:45:02.286" v="134" actId="18676"/>
        <pc:sldMkLst>
          <pc:docMk/>
          <pc:sldMk cId="3670702970" sldId="416"/>
        </pc:sldMkLst>
      </pc:sldChg>
      <pc:sldChg chg="del">
        <pc:chgData name="Alejandro" userId="d318735d-b8e5-4f1a-b3a1-33090e35db06" providerId="ADAL" clId="{D39D93E0-A74B-4921-8D79-3EBECD3590A1}" dt="2021-02-16T19:44:50.551" v="133" actId="18676"/>
        <pc:sldMkLst>
          <pc:docMk/>
          <pc:sldMk cId="1242834077" sldId="436"/>
        </pc:sldMkLst>
      </pc:sldChg>
      <pc:sldChg chg="del">
        <pc:chgData name="Alejandro" userId="d318735d-b8e5-4f1a-b3a1-33090e35db06" providerId="ADAL" clId="{D39D93E0-A74B-4921-8D79-3EBECD3590A1}" dt="2021-02-16T19:45:10.373" v="135" actId="18676"/>
        <pc:sldMkLst>
          <pc:docMk/>
          <pc:sldMk cId="1280123826" sldId="448"/>
        </pc:sldMkLst>
      </pc:sldChg>
      <pc:sldChg chg="del">
        <pc:chgData name="Alejandro" userId="d318735d-b8e5-4f1a-b3a1-33090e35db06" providerId="ADAL" clId="{D39D93E0-A74B-4921-8D79-3EBECD3590A1}" dt="2021-02-16T19:46:30.025" v="140" actId="2696"/>
        <pc:sldMkLst>
          <pc:docMk/>
          <pc:sldMk cId="521690547" sldId="458"/>
        </pc:sldMkLst>
      </pc:sldChg>
      <pc:sldChg chg="del">
        <pc:chgData name="Alejandro" userId="d318735d-b8e5-4f1a-b3a1-33090e35db06" providerId="ADAL" clId="{D39D93E0-A74B-4921-8D79-3EBECD3590A1}" dt="2021-02-16T19:44:50.551" v="133" actId="18676"/>
        <pc:sldMkLst>
          <pc:docMk/>
          <pc:sldMk cId="2954778885" sldId="459"/>
        </pc:sldMkLst>
      </pc:sldChg>
      <pc:sldChg chg="del">
        <pc:chgData name="Alejandro" userId="d318735d-b8e5-4f1a-b3a1-33090e35db06" providerId="ADAL" clId="{D39D93E0-A74B-4921-8D79-3EBECD3590A1}" dt="2021-02-16T19:45:10.373" v="135" actId="18676"/>
        <pc:sldMkLst>
          <pc:docMk/>
          <pc:sldMk cId="1240777819" sldId="464"/>
        </pc:sldMkLst>
      </pc:sldChg>
      <pc:sldChg chg="del">
        <pc:chgData name="Alejandro" userId="d318735d-b8e5-4f1a-b3a1-33090e35db06" providerId="ADAL" clId="{D39D93E0-A74B-4921-8D79-3EBECD3590A1}" dt="2021-02-16T19:45:02.286" v="134" actId="18676"/>
        <pc:sldMkLst>
          <pc:docMk/>
          <pc:sldMk cId="2889761743" sldId="471"/>
        </pc:sldMkLst>
      </pc:sldChg>
      <pc:sldChg chg="del">
        <pc:chgData name="Alejandro" userId="d318735d-b8e5-4f1a-b3a1-33090e35db06" providerId="ADAL" clId="{D39D93E0-A74B-4921-8D79-3EBECD3590A1}" dt="2021-02-16T19:45:02.286" v="134" actId="18676"/>
        <pc:sldMkLst>
          <pc:docMk/>
          <pc:sldMk cId="2995403193" sldId="476"/>
        </pc:sldMkLst>
      </pc:sldChg>
      <pc:sldChg chg="del">
        <pc:chgData name="Alejandro" userId="d318735d-b8e5-4f1a-b3a1-33090e35db06" providerId="ADAL" clId="{D39D93E0-A74B-4921-8D79-3EBECD3590A1}" dt="2021-02-16T19:44:50.551" v="133" actId="18676"/>
        <pc:sldMkLst>
          <pc:docMk/>
          <pc:sldMk cId="1434118095" sldId="486"/>
        </pc:sldMkLst>
      </pc:sldChg>
      <pc:sldChg chg="del">
        <pc:chgData name="Alejandro" userId="d318735d-b8e5-4f1a-b3a1-33090e35db06" providerId="ADAL" clId="{D39D93E0-A74B-4921-8D79-3EBECD3590A1}" dt="2021-02-16T19:45:10.373" v="135" actId="18676"/>
        <pc:sldMkLst>
          <pc:docMk/>
          <pc:sldMk cId="216724318" sldId="492"/>
        </pc:sldMkLst>
      </pc:sldChg>
      <pc:sldChg chg="del">
        <pc:chgData name="Alejandro" userId="d318735d-b8e5-4f1a-b3a1-33090e35db06" providerId="ADAL" clId="{D39D93E0-A74B-4921-8D79-3EBECD3590A1}" dt="2021-02-16T19:45:10.373" v="135" actId="18676"/>
        <pc:sldMkLst>
          <pc:docMk/>
          <pc:sldMk cId="288495721" sldId="493"/>
        </pc:sldMkLst>
      </pc:sldChg>
      <pc:sldChg chg="del">
        <pc:chgData name="Alejandro" userId="d318735d-b8e5-4f1a-b3a1-33090e35db06" providerId="ADAL" clId="{D39D93E0-A74B-4921-8D79-3EBECD3590A1}" dt="2021-02-16T19:45:10.373" v="135" actId="18676"/>
        <pc:sldMkLst>
          <pc:docMk/>
          <pc:sldMk cId="3003204386" sldId="547"/>
        </pc:sldMkLst>
      </pc:sldChg>
      <pc:sldChg chg="modSp mod">
        <pc:chgData name="Alejandro" userId="d318735d-b8e5-4f1a-b3a1-33090e35db06" providerId="ADAL" clId="{D39D93E0-A74B-4921-8D79-3EBECD3590A1}" dt="2021-02-16T19:35:05.596" v="4" actId="1076"/>
        <pc:sldMkLst>
          <pc:docMk/>
          <pc:sldMk cId="561762674" sldId="594"/>
        </pc:sldMkLst>
        <pc:spChg chg="mod">
          <ac:chgData name="Alejandro" userId="d318735d-b8e5-4f1a-b3a1-33090e35db06" providerId="ADAL" clId="{D39D93E0-A74B-4921-8D79-3EBECD3590A1}" dt="2021-02-16T19:35:05.596" v="4" actId="1076"/>
          <ac:spMkLst>
            <pc:docMk/>
            <pc:sldMk cId="561762674" sldId="594"/>
            <ac:spMk id="20" creationId="{00000000-0000-0000-0000-000000000000}"/>
          </ac:spMkLst>
        </pc:spChg>
        <pc:picChg chg="mod">
          <ac:chgData name="Alejandro" userId="d318735d-b8e5-4f1a-b3a1-33090e35db06" providerId="ADAL" clId="{D39D93E0-A74B-4921-8D79-3EBECD3590A1}" dt="2021-02-16T19:34:58.538" v="3" actId="1076"/>
          <ac:picMkLst>
            <pc:docMk/>
            <pc:sldMk cId="561762674" sldId="594"/>
            <ac:picMk id="32" creationId="{611C0707-3238-45A5-8007-A13777500E83}"/>
          </ac:picMkLst>
        </pc:picChg>
      </pc:sldChg>
      <pc:sldChg chg="addSp delSp modSp mod">
        <pc:chgData name="Alejandro" userId="d318735d-b8e5-4f1a-b3a1-33090e35db06" providerId="ADAL" clId="{D39D93E0-A74B-4921-8D79-3EBECD3590A1}" dt="2021-02-16T19:39:22.013" v="45" actId="20577"/>
        <pc:sldMkLst>
          <pc:docMk/>
          <pc:sldMk cId="0" sldId="595"/>
        </pc:sldMkLst>
        <pc:spChg chg="mod">
          <ac:chgData name="Alejandro" userId="d318735d-b8e5-4f1a-b3a1-33090e35db06" providerId="ADAL" clId="{D39D93E0-A74B-4921-8D79-3EBECD3590A1}" dt="2021-02-16T19:37:45.321" v="30"/>
          <ac:spMkLst>
            <pc:docMk/>
            <pc:sldMk cId="0" sldId="595"/>
            <ac:spMk id="3" creationId="{00000000-0000-0000-0000-000000000000}"/>
          </ac:spMkLst>
        </pc:spChg>
        <pc:spChg chg="mod">
          <ac:chgData name="Alejandro" userId="d318735d-b8e5-4f1a-b3a1-33090e35db06" providerId="ADAL" clId="{D39D93E0-A74B-4921-8D79-3EBECD3590A1}" dt="2021-02-16T19:38:59.890" v="41" actId="1076"/>
          <ac:spMkLst>
            <pc:docMk/>
            <pc:sldMk cId="0" sldId="595"/>
            <ac:spMk id="8" creationId="{00000000-0000-0000-0000-000000000000}"/>
          </ac:spMkLst>
        </pc:spChg>
        <pc:spChg chg="add mod">
          <ac:chgData name="Alejandro" userId="d318735d-b8e5-4f1a-b3a1-33090e35db06" providerId="ADAL" clId="{D39D93E0-A74B-4921-8D79-3EBECD3590A1}" dt="2021-02-16T19:39:22.013" v="45" actId="20577"/>
          <ac:spMkLst>
            <pc:docMk/>
            <pc:sldMk cId="0" sldId="595"/>
            <ac:spMk id="14" creationId="{D9ECE97B-92C9-4D6D-96A8-8C4B6354A666}"/>
          </ac:spMkLst>
        </pc:spChg>
        <pc:spChg chg="add del mod">
          <ac:chgData name="Alejandro" userId="d318735d-b8e5-4f1a-b3a1-33090e35db06" providerId="ADAL" clId="{D39D93E0-A74B-4921-8D79-3EBECD3590A1}" dt="2021-02-16T19:36:44.074" v="20" actId="22"/>
          <ac:spMkLst>
            <pc:docMk/>
            <pc:sldMk cId="0" sldId="595"/>
            <ac:spMk id="15" creationId="{22539747-C9F5-4C0D-8A5D-7FB1A8B05DED}"/>
          </ac:spMkLst>
        </pc:spChg>
        <pc:spChg chg="add mod">
          <ac:chgData name="Alejandro" userId="d318735d-b8e5-4f1a-b3a1-33090e35db06" providerId="ADAL" clId="{D39D93E0-A74B-4921-8D79-3EBECD3590A1}" dt="2021-02-16T19:38:59.890" v="41" actId="1076"/>
          <ac:spMkLst>
            <pc:docMk/>
            <pc:sldMk cId="0" sldId="595"/>
            <ac:spMk id="16" creationId="{18D9910D-0223-4E2D-8DC0-14E5E4454C77}"/>
          </ac:spMkLst>
        </pc:spChg>
      </pc:sldChg>
      <pc:sldMasterChg chg="delSldLayout">
        <pc:chgData name="Alejandro" userId="d318735d-b8e5-4f1a-b3a1-33090e35db06" providerId="ADAL" clId="{D39D93E0-A74B-4921-8D79-3EBECD3590A1}" dt="2021-02-16T19:45:57.675" v="137" actId="47"/>
        <pc:sldMasterMkLst>
          <pc:docMk/>
          <pc:sldMasterMk cId="3541852311" sldId="2147483648"/>
        </pc:sldMasterMkLst>
        <pc:sldLayoutChg chg="del">
          <pc:chgData name="Alejandro" userId="d318735d-b8e5-4f1a-b3a1-33090e35db06" providerId="ADAL" clId="{D39D93E0-A74B-4921-8D79-3EBECD3590A1}" dt="2021-02-16T19:45:57.675" v="137"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16T17:35:17.463" v="13572" actId="2696"/>
      <pc:docMkLst>
        <pc:docMk/>
      </pc:docMkLst>
      <pc:sldChg chg="addSp delSp modSp mod addAnim delAnim">
        <pc:chgData name="Alejandro" userId="d318735d-b8e5-4f1a-b3a1-33090e35db06" providerId="ADAL" clId="{F5B953ED-52A5-4DDC-B605-44D8BD85C330}" dt="2021-02-13T16:10:58.351" v="776" actId="2660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mod">
        <pc:chgData name="Alejandro" userId="d318735d-b8e5-4f1a-b3a1-33090e35db06" providerId="ADAL" clId="{F5B953ED-52A5-4DDC-B605-44D8BD85C330}" dt="2021-02-13T16:21:44.553" v="910" actId="20577"/>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14T16:54:15.552" v="9095"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14T16:54:15.552" v="9095" actId="20577"/>
          <ac:spMkLst>
            <pc:docMk/>
            <pc:sldMk cId="0" sldId="280"/>
            <ac:spMk id="265"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6"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7" creationId="{00000000-0000-0000-0000-000000000000}"/>
          </ac:spMkLst>
        </pc:spChg>
        <pc:spChg chg="mod">
          <ac:chgData name="Alejandro" userId="d318735d-b8e5-4f1a-b3a1-33090e35db06" providerId="ADAL" clId="{F5B953ED-52A5-4DDC-B605-44D8BD85C330}" dt="2021-02-14T16:38:25.533" v="8658" actId="1076"/>
          <ac:spMkLst>
            <pc:docMk/>
            <pc:sldMk cId="0" sldId="280"/>
            <ac:spMk id="270" creationId="{00000000-0000-0000-0000-000000000000}"/>
          </ac:spMkLst>
        </pc:spChg>
        <pc:spChg chg="mod">
          <ac:chgData name="Alejandro" userId="d318735d-b8e5-4f1a-b3a1-33090e35db06" providerId="ADAL" clId="{F5B953ED-52A5-4DDC-B605-44D8BD85C330}" dt="2021-02-14T16:37:59.485" v="8655" actId="14100"/>
          <ac:spMkLst>
            <pc:docMk/>
            <pc:sldMk cId="0" sldId="280"/>
            <ac:spMk id="272" creationId="{00000000-0000-0000-0000-000000000000}"/>
          </ac:spMkLst>
        </pc:spChg>
        <pc:picChg chg="mod">
          <ac:chgData name="Alejandro" userId="d318735d-b8e5-4f1a-b3a1-33090e35db06" providerId="ADAL" clId="{F5B953ED-52A5-4DDC-B605-44D8BD85C330}" dt="2021-02-14T16:38:04.304" v="8656" actId="1076"/>
          <ac:picMkLst>
            <pc:docMk/>
            <pc:sldMk cId="0" sldId="280"/>
            <ac:picMk id="273" creationId="{00000000-0000-0000-0000-000000000000}"/>
          </ac:picMkLst>
        </pc:picChg>
        <pc:picChg chg="mod">
          <ac:chgData name="Alejandro" userId="d318735d-b8e5-4f1a-b3a1-33090e35db06" providerId="ADAL" clId="{F5B953ED-52A5-4DDC-B605-44D8BD85C330}" dt="2021-02-14T16:35:27.339" v="8629" actId="1076"/>
          <ac:picMkLst>
            <pc:docMk/>
            <pc:sldMk cId="0" sldId="280"/>
            <ac:picMk id="274" creationId="{00000000-0000-0000-0000-000000000000}"/>
          </ac:picMkLst>
        </pc:picChg>
        <pc:cxnChg chg="mod">
          <ac:chgData name="Alejandro" userId="d318735d-b8e5-4f1a-b3a1-33090e35db06" providerId="ADAL" clId="{F5B953ED-52A5-4DDC-B605-44D8BD85C330}" dt="2021-02-14T16:38:25.533" v="8658" actId="1076"/>
          <ac:cxnSpMkLst>
            <pc:docMk/>
            <pc:sldMk cId="0" sldId="280"/>
            <ac:cxnSpMk id="268"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69"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14T11:55:28.545" v="7055" actId="20577"/>
        <pc:sldMkLst>
          <pc:docMk/>
          <pc:sldMk cId="2869156943" sldId="283"/>
        </pc:sldMkLst>
        <pc:spChg chg="mod">
          <ac:chgData name="Alejandro" userId="d318735d-b8e5-4f1a-b3a1-33090e35db06" providerId="ADAL" clId="{F5B953ED-52A5-4DDC-B605-44D8BD85C330}" dt="2021-02-14T11:55:28.545" v="7055" actId="20577"/>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modSp add mod ord chgLayout">
        <pc:chgData name="Alejandro" userId="d318735d-b8e5-4f1a-b3a1-33090e35db06" providerId="ADAL" clId="{F5B953ED-52A5-4DDC-B605-44D8BD85C330}" dt="2021-02-14T18:30:08.434" v="10065" actId="1076"/>
        <pc:sldMkLst>
          <pc:docMk/>
          <pc:sldMk cId="0" sldId="287"/>
        </pc:sldMkLst>
        <pc:spChg chg="mod ord">
          <ac:chgData name="Alejandro" userId="d318735d-b8e5-4f1a-b3a1-33090e35db06" providerId="ADAL" clId="{F5B953ED-52A5-4DDC-B605-44D8BD85C330}" dt="2021-02-14T18:29:32.635" v="10057" actId="700"/>
          <ac:spMkLst>
            <pc:docMk/>
            <pc:sldMk cId="0" sldId="287"/>
            <ac:spMk id="362" creationId="{00000000-0000-0000-0000-000000000000}"/>
          </ac:spMkLst>
        </pc:spChg>
        <pc:spChg chg="mod ord">
          <ac:chgData name="Alejandro" userId="d318735d-b8e5-4f1a-b3a1-33090e35db06" providerId="ADAL" clId="{F5B953ED-52A5-4DDC-B605-44D8BD85C330}" dt="2021-02-14T18:29:53.960" v="10062" actId="14100"/>
          <ac:spMkLst>
            <pc:docMk/>
            <pc:sldMk cId="0" sldId="287"/>
            <ac:spMk id="363" creationId="{00000000-0000-0000-0000-000000000000}"/>
          </ac:spMkLst>
        </pc:spChg>
        <pc:spChg chg="mod">
          <ac:chgData name="Alejandro" userId="d318735d-b8e5-4f1a-b3a1-33090e35db06" providerId="ADAL" clId="{F5B953ED-52A5-4DDC-B605-44D8BD85C330}" dt="2021-02-14T18:30:08.434" v="10065" actId="1076"/>
          <ac:spMkLst>
            <pc:docMk/>
            <pc:sldMk cId="0" sldId="287"/>
            <ac:spMk id="365" creationId="{00000000-0000-0000-0000-000000000000}"/>
          </ac:spMkLst>
        </pc:spChg>
        <pc:spChg chg="mod">
          <ac:chgData name="Alejandro" userId="d318735d-b8e5-4f1a-b3a1-33090e35db06" providerId="ADAL" clId="{F5B953ED-52A5-4DDC-B605-44D8BD85C330}" dt="2021-02-14T18:29:20.977" v="10056" actId="1076"/>
          <ac:spMkLst>
            <pc:docMk/>
            <pc:sldMk cId="0" sldId="287"/>
            <ac:spMk id="366" creationId="{00000000-0000-0000-0000-000000000000}"/>
          </ac:spMkLst>
        </pc:spChg>
        <pc:spChg chg="mod">
          <ac:chgData name="Alejandro" userId="d318735d-b8e5-4f1a-b3a1-33090e35db06" providerId="ADAL" clId="{F5B953ED-52A5-4DDC-B605-44D8BD85C330}" dt="2021-02-14T18:30:03.689" v="10064" actId="1076"/>
          <ac:spMkLst>
            <pc:docMk/>
            <pc:sldMk cId="0" sldId="287"/>
            <ac:spMk id="367" creationId="{00000000-0000-0000-0000-000000000000}"/>
          </ac:spMkLst>
        </pc:spChg>
        <pc:picChg chg="mod">
          <ac:chgData name="Alejandro" userId="d318735d-b8e5-4f1a-b3a1-33090e35db06" providerId="ADAL" clId="{F5B953ED-52A5-4DDC-B605-44D8BD85C330}" dt="2021-02-14T18:29:20.977" v="10056" actId="1076"/>
          <ac:picMkLst>
            <pc:docMk/>
            <pc:sldMk cId="0" sldId="287"/>
            <ac:picMk id="364" creationId="{00000000-0000-0000-0000-000000000000}"/>
          </ac:picMkLst>
        </pc:picChg>
        <pc:cxnChg chg="mod">
          <ac:chgData name="Alejandro" userId="d318735d-b8e5-4f1a-b3a1-33090e35db06" providerId="ADAL" clId="{F5B953ED-52A5-4DDC-B605-44D8BD85C330}" dt="2021-02-14T18:30:03.689" v="10064" actId="1076"/>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modSp add mod ord">
        <pc:chgData name="Alejandro" userId="d318735d-b8e5-4f1a-b3a1-33090e35db06" providerId="ADAL" clId="{F5B953ED-52A5-4DDC-B605-44D8BD85C330}" dt="2021-02-14T18:30:38.951" v="10073" actId="1076"/>
        <pc:sldMkLst>
          <pc:docMk/>
          <pc:sldMk cId="0" sldId="288"/>
        </pc:sldMkLst>
        <pc:spChg chg="mod">
          <ac:chgData name="Alejandro" userId="d318735d-b8e5-4f1a-b3a1-33090e35db06" providerId="ADAL" clId="{F5B953ED-52A5-4DDC-B605-44D8BD85C330}" dt="2021-02-14T18:30:38.951" v="10073" actId="1076"/>
          <ac:spMkLst>
            <pc:docMk/>
            <pc:sldMk cId="0" sldId="288"/>
            <ac:spMk id="373"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4"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5"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6"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7"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8" creationId="{00000000-0000-0000-0000-000000000000}"/>
          </ac:spMkLst>
        </pc:sp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modSp add mod ord">
        <pc:chgData name="Alejandro" userId="d318735d-b8e5-4f1a-b3a1-33090e35db06" providerId="ADAL" clId="{F5B953ED-52A5-4DDC-B605-44D8BD85C330}" dt="2021-02-14T18:32:54.942" v="10125" actId="1076"/>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14T12:23:04.540" v="7665" actId="20577"/>
        <pc:sldMkLst>
          <pc:docMk/>
          <pc:sldMk cId="1041541940" sldId="292"/>
        </pc:sldMkLst>
        <pc:spChg chg="mod">
          <ac:chgData name="Alejandro" userId="d318735d-b8e5-4f1a-b3a1-33090e35db06" providerId="ADAL" clId="{F5B953ED-52A5-4DDC-B605-44D8BD85C330}" dt="2021-02-13T10:18:23.406" v="85"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mod ord">
        <pc:chgData name="Alejandro" userId="d318735d-b8e5-4f1a-b3a1-33090e35db06" providerId="ADAL" clId="{F5B953ED-52A5-4DDC-B605-44D8BD85C330}" dt="2021-02-13T21:11:41.881" v="3452"/>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delSp modSp mod ord">
        <pc:chgData name="Alejandro" userId="d318735d-b8e5-4f1a-b3a1-33090e35db06" providerId="ADAL" clId="{F5B953ED-52A5-4DDC-B605-44D8BD85C330}" dt="2021-02-14T17:31:43.401" v="9604"/>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14T17:31:00.969" v="9602" actId="579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modSp add mod setBg">
        <pc:chgData name="Alejandro" userId="d318735d-b8e5-4f1a-b3a1-33090e35db06" providerId="ADAL" clId="{F5B953ED-52A5-4DDC-B605-44D8BD85C330}" dt="2021-02-13T21:54:33.200" v="4557" actId="1076"/>
        <pc:sldMkLst>
          <pc:docMk/>
          <pc:sldMk cId="0" sldId="315"/>
        </pc:sldMkLst>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13T21:51:25.426" v="4532" actId="26606"/>
          <ac:spMkLst>
            <pc:docMk/>
            <pc:sldMk cId="0" sldId="315"/>
            <ac:spMk id="599" creationId="{00000000-0000-0000-0000-000000000000}"/>
          </ac:spMkLst>
        </pc:spChg>
        <pc:spChg chg="mod">
          <ac:chgData name="Alejandro" userId="d318735d-b8e5-4f1a-b3a1-33090e35db06" providerId="ADAL" clId="{F5B953ED-52A5-4DDC-B605-44D8BD85C330}" dt="2021-02-13T21:54:33.200" v="4557" actId="1076"/>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4T12:49:57.051" v="8031" actId="1076"/>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modSp add mod setBg">
        <pc:chgData name="Alejandro" userId="d318735d-b8e5-4f1a-b3a1-33090e35db06" providerId="ADAL" clId="{F5B953ED-52A5-4DDC-B605-44D8BD85C330}" dt="2021-02-14T12:50:41.838" v="8033" actId="26606"/>
        <pc:sldMkLst>
          <pc:docMk/>
          <pc:sldMk cId="0" sldId="323"/>
        </pc:sldMkLst>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14T12:50:41.838" v="8033" actId="26606"/>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mod">
          <ac:chgData name="Alejandro" userId="d318735d-b8e5-4f1a-b3a1-33090e35db06" providerId="ADAL" clId="{F5B953ED-52A5-4DDC-B605-44D8BD85C330}" dt="2021-02-14T12:50:41.838" v="8033" actId="26606"/>
          <ac:picMkLst>
            <pc:docMk/>
            <pc:sldMk cId="0" sldId="323"/>
            <ac:picMk id="654" creationId="{00000000-0000-0000-0000-000000000000}"/>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modSp mod setBg">
        <pc:chgData name="Alejandro" userId="d318735d-b8e5-4f1a-b3a1-33090e35db06" providerId="ADAL" clId="{F5B953ED-52A5-4DDC-B605-44D8BD85C330}" dt="2021-02-14T12:54:29.065" v="8069" actId="27636"/>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14T12:54:29.065" v="8069" actId="27636"/>
          <ac:spMkLst>
            <pc:docMk/>
            <pc:sldMk cId="0" sldId="327"/>
            <ac:spMk id="688" creationId="{00000000-0000-0000-0000-000000000000}"/>
          </ac:spMkLst>
        </pc:spChg>
        <pc:spChg chg="mod">
          <ac:chgData name="Alejandro" userId="d318735d-b8e5-4f1a-b3a1-33090e35db06" providerId="ADAL" clId="{F5B953ED-52A5-4DDC-B605-44D8BD85C330}" dt="2021-02-14T12:54:17.271" v="8063" actId="1076"/>
          <ac:spMkLst>
            <pc:docMk/>
            <pc:sldMk cId="0" sldId="327"/>
            <ac:spMk id="689" creationId="{00000000-0000-0000-0000-000000000000}"/>
          </ac:spMkLst>
        </pc:spChg>
        <pc:spChg chg="mod">
          <ac:chgData name="Alejandro" userId="d318735d-b8e5-4f1a-b3a1-33090e35db06" providerId="ADAL" clId="{F5B953ED-52A5-4DDC-B605-44D8BD85C330}" dt="2021-02-14T12:52:56.750" v="8049" actId="21"/>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14T16:28:50.562" v="8521" actId="20577"/>
        <pc:sldMkLst>
          <pc:docMk/>
          <pc:sldMk cId="0" sldId="332"/>
        </pc:sldMkLst>
        <pc:spChg chg="add mod ord">
          <ac:chgData name="Alejandro" userId="d318735d-b8e5-4f1a-b3a1-33090e35db06" providerId="ADAL" clId="{F5B953ED-52A5-4DDC-B605-44D8BD85C330}" dt="2021-02-14T16:24:25.682" v="8485"/>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7" creationId="{00000000-0000-0000-0000-000000000000}"/>
          </ac:spMkLst>
        </pc:spChg>
        <pc:spChg chg="mod">
          <ac:chgData name="Alejandro" userId="d318735d-b8e5-4f1a-b3a1-33090e35db06" providerId="ADAL" clId="{F5B953ED-52A5-4DDC-B605-44D8BD85C330}" dt="2021-02-14T16:28:50.562" v="8521" actId="20577"/>
          <ac:spMkLst>
            <pc:docMk/>
            <pc:sldMk cId="0" sldId="332"/>
            <ac:spMk id="738"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9" creationId="{00000000-0000-0000-0000-000000000000}"/>
          </ac:spMkLst>
        </pc:spChg>
        <pc:spChg chg="mod">
          <ac:chgData name="Alejandro" userId="d318735d-b8e5-4f1a-b3a1-33090e35db06" providerId="ADAL" clId="{F5B953ED-52A5-4DDC-B605-44D8BD85C330}" dt="2021-02-14T13:03:18.492" v="8168"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14T16:27:54.546" v="8515" actId="20577"/>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6"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modSp mod">
        <pc:chgData name="Alejandro" userId="d318735d-b8e5-4f1a-b3a1-33090e35db06" providerId="ADAL" clId="{F5B953ED-52A5-4DDC-B605-44D8BD85C330}" dt="2021-02-14T13:04:47.805" v="8179" actId="1076"/>
        <pc:sldMkLst>
          <pc:docMk/>
          <pc:sldMk cId="0" sldId="335"/>
        </pc:sldMkLst>
        <pc:spChg chg="mod">
          <ac:chgData name="Alejandro" userId="d318735d-b8e5-4f1a-b3a1-33090e35db06" providerId="ADAL" clId="{F5B953ED-52A5-4DDC-B605-44D8BD85C330}" dt="2021-02-14T13:04:47.805" v="8179" actId="1076"/>
          <ac:spMkLst>
            <pc:docMk/>
            <pc:sldMk cId="0" sldId="335"/>
            <ac:spMk id="758" creationId="{00000000-0000-0000-0000-000000000000}"/>
          </ac:spMkLst>
        </pc:spChg>
        <pc:spChg chg="mod">
          <ac:chgData name="Alejandro" userId="d318735d-b8e5-4f1a-b3a1-33090e35db06" providerId="ADAL" clId="{F5B953ED-52A5-4DDC-B605-44D8BD85C330}" dt="2021-02-14T13:04:47.805" v="8179" actId="1076"/>
          <ac:spMkLst>
            <pc:docMk/>
            <pc:sldMk cId="0" sldId="335"/>
            <ac:spMk id="759"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0"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1"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2"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3" creationId="{00000000-0000-0000-0000-000000000000}"/>
          </ac:spMkLst>
        </pc:spChg>
        <pc:cxnChg chg="mod">
          <ac:chgData name="Alejandro" userId="d318735d-b8e5-4f1a-b3a1-33090e35db06" providerId="ADAL" clId="{F5B953ED-52A5-4DDC-B605-44D8BD85C330}" dt="2021-02-14T13:04:47.805" v="8179" actId="1076"/>
          <ac:cxnSpMkLst>
            <pc:docMk/>
            <pc:sldMk cId="0" sldId="335"/>
            <ac:cxnSpMk id="764" creationId="{00000000-0000-0000-0000-000000000000}"/>
          </ac:cxnSpMkLst>
        </pc:cxnChg>
        <pc:cxnChg chg="mod">
          <ac:chgData name="Alejandro" userId="d318735d-b8e5-4f1a-b3a1-33090e35db06" providerId="ADAL" clId="{F5B953ED-52A5-4DDC-B605-44D8BD85C330}" dt="2021-02-14T13:04:47.805" v="8179" actId="1076"/>
          <ac:cxnSpMkLst>
            <pc:docMk/>
            <pc:sldMk cId="0" sldId="335"/>
            <ac:cxnSpMk id="765" creationId="{00000000-0000-0000-0000-000000000000}"/>
          </ac:cxnSpMkLst>
        </pc:cxnChg>
      </pc:sldChg>
      <pc:sldChg chg="modSp mod">
        <pc:chgData name="Alejandro" userId="d318735d-b8e5-4f1a-b3a1-33090e35db06" providerId="ADAL" clId="{F5B953ED-52A5-4DDC-B605-44D8BD85C330}" dt="2021-02-14T18:55:38.320" v="10171" actId="20577"/>
        <pc:sldMkLst>
          <pc:docMk/>
          <pc:sldMk cId="0" sldId="336"/>
        </pc:sldMkLst>
        <pc:spChg chg="mod">
          <ac:chgData name="Alejandro" userId="d318735d-b8e5-4f1a-b3a1-33090e35db06" providerId="ADAL" clId="{F5B953ED-52A5-4DDC-B605-44D8BD85C330}" dt="2021-02-14T13:05:57.387" v="8203" actId="20577"/>
          <ac:spMkLst>
            <pc:docMk/>
            <pc:sldMk cId="0" sldId="336"/>
            <ac:spMk id="770" creationId="{00000000-0000-0000-0000-000000000000}"/>
          </ac:spMkLst>
        </pc:spChg>
        <pc:spChg chg="mod">
          <ac:chgData name="Alejandro" userId="d318735d-b8e5-4f1a-b3a1-33090e35db06" providerId="ADAL" clId="{F5B953ED-52A5-4DDC-B605-44D8BD85C330}" dt="2021-02-14T13:05:24.330" v="8184" actId="5793"/>
          <ac:spMkLst>
            <pc:docMk/>
            <pc:sldMk cId="0" sldId="336"/>
            <ac:spMk id="771" creationId="{00000000-0000-0000-0000-000000000000}"/>
          </ac:spMkLst>
        </pc:spChg>
        <pc:spChg chg="mod">
          <ac:chgData name="Alejandro" userId="d318735d-b8e5-4f1a-b3a1-33090e35db06" providerId="ADAL" clId="{F5B953ED-52A5-4DDC-B605-44D8BD85C330}" dt="2021-02-14T18:55:25.842" v="10155" actId="14100"/>
          <ac:spMkLst>
            <pc:docMk/>
            <pc:sldMk cId="0" sldId="336"/>
            <ac:spMk id="772" creationId="{00000000-0000-0000-0000-000000000000}"/>
          </ac:spMkLst>
        </pc:spChg>
        <pc:spChg chg="mod">
          <ac:chgData name="Alejandro" userId="d318735d-b8e5-4f1a-b3a1-33090e35db06" providerId="ADAL" clId="{F5B953ED-52A5-4DDC-B605-44D8BD85C330}" dt="2021-02-14T18:55:38.320" v="10171" actId="20577"/>
          <ac:spMkLst>
            <pc:docMk/>
            <pc:sldMk cId="0" sldId="336"/>
            <ac:spMk id="773" creationId="{00000000-0000-0000-0000-000000000000}"/>
          </ac:spMkLst>
        </pc:spChg>
        <pc:spChg chg="mod">
          <ac:chgData name="Alejandro" userId="d318735d-b8e5-4f1a-b3a1-33090e35db06" providerId="ADAL" clId="{F5B953ED-52A5-4DDC-B605-44D8BD85C330}" dt="2021-02-14T13:05:14.433" v="8182" actId="1076"/>
          <ac:spMkLst>
            <pc:docMk/>
            <pc:sldMk cId="0" sldId="336"/>
            <ac:spMk id="774" creationId="{00000000-0000-0000-0000-000000000000}"/>
          </ac:spMkLst>
        </pc:spChg>
        <pc:spChg chg="mod">
          <ac:chgData name="Alejandro" userId="d318735d-b8e5-4f1a-b3a1-33090e35db06" providerId="ADAL" clId="{F5B953ED-52A5-4DDC-B605-44D8BD85C330}" dt="2021-02-14T13:05:31.205" v="8187" actId="5793"/>
          <ac:spMkLst>
            <pc:docMk/>
            <pc:sldMk cId="0" sldId="336"/>
            <ac:spMk id="775" creationId="{00000000-0000-0000-0000-000000000000}"/>
          </ac:spMkLst>
        </pc:spChg>
        <pc:spChg chg="mod">
          <ac:chgData name="Alejandro" userId="d318735d-b8e5-4f1a-b3a1-33090e35db06" providerId="ADAL" clId="{F5B953ED-52A5-4DDC-B605-44D8BD85C330}" dt="2021-02-14T13:05:19.030" v="8183" actId="14100"/>
          <ac:spMkLst>
            <pc:docMk/>
            <pc:sldMk cId="0" sldId="336"/>
            <ac:spMk id="776" creationId="{00000000-0000-0000-0000-000000000000}"/>
          </ac:spMkLst>
        </pc:spChg>
        <pc:cxnChg chg="mod">
          <ac:chgData name="Alejandro" userId="d318735d-b8e5-4f1a-b3a1-33090e35db06" providerId="ADAL" clId="{F5B953ED-52A5-4DDC-B605-44D8BD85C330}" dt="2021-02-14T13:05:14.433" v="8182" actId="1076"/>
          <ac:cxnSpMkLst>
            <pc:docMk/>
            <pc:sldMk cId="0" sldId="336"/>
            <ac:cxnSpMk id="777" creationId="{00000000-0000-0000-0000-000000000000}"/>
          </ac:cxnSpMkLst>
        </pc:cxnChg>
        <pc:cxnChg chg="mod">
          <ac:chgData name="Alejandro" userId="d318735d-b8e5-4f1a-b3a1-33090e35db06" providerId="ADAL" clId="{F5B953ED-52A5-4DDC-B605-44D8BD85C330}" dt="2021-02-14T13:05:19.030" v="8183" actId="14100"/>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14T19:06:54.125" v="10452"/>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14T18:53:38.339" v="10148" actId="20577"/>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14T17:52:40.423" v="9804" actId="20577"/>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14T17:52:40.423" v="9804" actId="20577"/>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mod ord modClrScheme chgLayout">
        <pc:chgData name="Alejandro" userId="d318735d-b8e5-4f1a-b3a1-33090e35db06" providerId="ADAL" clId="{F5B953ED-52A5-4DDC-B605-44D8BD85C330}" dt="2021-02-14T17:16:20.670" v="9420" actId="20577"/>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mod">
          <ac:chgData name="Alejandro" userId="d318735d-b8e5-4f1a-b3a1-33090e35db06" providerId="ADAL" clId="{F5B953ED-52A5-4DDC-B605-44D8BD85C330}" dt="2021-02-14T17:15:36.500" v="9403" actId="1076"/>
          <ac:spMkLst>
            <pc:docMk/>
            <pc:sldMk cId="0" sldId="350"/>
            <ac:spMk id="7" creationId="{A67DF128-D79E-4F45-9F1F-9776D7FEC38A}"/>
          </ac:spMkLst>
        </pc:spChg>
        <pc:spChg chg="add mod">
          <ac:chgData name="Alejandro" userId="d318735d-b8e5-4f1a-b3a1-33090e35db06" providerId="ADAL" clId="{F5B953ED-52A5-4DDC-B605-44D8BD85C330}" dt="2021-02-14T17:16:08.152" v="9407" actId="1076"/>
          <ac:spMkLst>
            <pc:docMk/>
            <pc:sldMk cId="0" sldId="350"/>
            <ac:spMk id="8" creationId="{F4AF6535-CF41-4160-B4D2-3E586F10C33A}"/>
          </ac:spMkLst>
        </pc:spChg>
        <pc:spChg chg="add mod">
          <ac:chgData name="Alejandro" userId="d318735d-b8e5-4f1a-b3a1-33090e35db06" providerId="ADAL" clId="{F5B953ED-52A5-4DDC-B605-44D8BD85C330}" dt="2021-02-14T17:15:57.922" v="9404" actId="404"/>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mod">
          <ac:chgData name="Alejandro" userId="d318735d-b8e5-4f1a-b3a1-33090e35db06" providerId="ADAL" clId="{F5B953ED-52A5-4DDC-B605-44D8BD85C330}" dt="2021-02-14T17:16:08.152" v="9407" actId="1076"/>
          <ac:cxnSpMkLst>
            <pc:docMk/>
            <pc:sldMk cId="0" sldId="350"/>
            <ac:cxnSpMk id="9" creationId="{6F6CE0C4-E759-470B-9D2F-0051E65C0BDF}"/>
          </ac:cxnSpMkLst>
        </pc:cxnChg>
        <pc:cxnChg chg="add mod">
          <ac:chgData name="Alejandro" userId="d318735d-b8e5-4f1a-b3a1-33090e35db06" providerId="ADAL" clId="{F5B953ED-52A5-4DDC-B605-44D8BD85C330}" dt="2021-02-14T17:15:36.500" v="9403" actId="1076"/>
          <ac:cxnSpMkLst>
            <pc:docMk/>
            <pc:sldMk cId="0" sldId="350"/>
            <ac:cxnSpMk id="11" creationId="{BC5630C7-2615-424A-BAC7-085DBAFE968E}"/>
          </ac:cxnSpMkLst>
        </pc:cxnChg>
      </pc:sldChg>
      <pc:sldChg chg="addSp modSp add mod setBg">
        <pc:chgData name="Alejandro" userId="d318735d-b8e5-4f1a-b3a1-33090e35db06" providerId="ADAL" clId="{F5B953ED-52A5-4DDC-B605-44D8BD85C330}" dt="2021-02-14T19:51:10.188" v="11078" actId="26606"/>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setBg">
        <pc:chgData name="Alejandro" userId="d318735d-b8e5-4f1a-b3a1-33090e35db06" providerId="ADAL" clId="{F5B953ED-52A5-4DDC-B605-44D8BD85C330}" dt="2021-02-14T19:51:17.843" v="11079" actId="26606"/>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setBg">
        <pc:chgData name="Alejandro" userId="d318735d-b8e5-4f1a-b3a1-33090e35db06" providerId="ADAL" clId="{F5B953ED-52A5-4DDC-B605-44D8BD85C330}" dt="2021-02-14T19:55:15.634" v="11132" actId="404"/>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modClrScheme chgLayout">
        <pc:chgData name="Alejandro" userId="d318735d-b8e5-4f1a-b3a1-33090e35db06" providerId="ADAL" clId="{F5B953ED-52A5-4DDC-B605-44D8BD85C330}" dt="2021-02-14T19:50:25.054" v="11077"/>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setBg">
        <pc:chgData name="Alejandro" userId="d318735d-b8e5-4f1a-b3a1-33090e35db06" providerId="ADAL" clId="{F5B953ED-52A5-4DDC-B605-44D8BD85C330}" dt="2021-02-14T20:07:02.402" v="11292" actId="26606"/>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14T20:14:14.996" v="11503" actId="1076"/>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add">
        <pc:chgData name="Alejandro" userId="d318735d-b8e5-4f1a-b3a1-33090e35db06" providerId="ADAL" clId="{F5B953ED-52A5-4DDC-B605-44D8BD85C330}" dt="2021-02-13T17:17:07.272" v="1031"/>
        <pc:sldMkLst>
          <pc:docMk/>
          <pc:sldMk cId="0" sldId="363"/>
        </pc:sldMkLst>
      </pc:sldChg>
      <pc:sldChg chg="add">
        <pc:chgData name="Alejandro" userId="d318735d-b8e5-4f1a-b3a1-33090e35db06" providerId="ADAL" clId="{F5B953ED-52A5-4DDC-B605-44D8BD85C330}" dt="2021-02-13T17:17:07.272" v="1031"/>
        <pc:sldMkLst>
          <pc:docMk/>
          <pc:sldMk cId="0" sldId="364"/>
        </pc:sldMkLst>
      </pc:sldChg>
      <pc:sldChg chg="add">
        <pc:chgData name="Alejandro" userId="d318735d-b8e5-4f1a-b3a1-33090e35db06" providerId="ADAL" clId="{F5B953ED-52A5-4DDC-B605-44D8BD85C330}" dt="2021-02-13T17:17:07.272" v="1031"/>
        <pc:sldMkLst>
          <pc:docMk/>
          <pc:sldMk cId="0" sldId="365"/>
        </pc:sldMkLst>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14T22:18:50.812" v="13393"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14T22:16:34.402" v="13371" actId="21"/>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
        <pc:chgData name="Alejandro" userId="d318735d-b8e5-4f1a-b3a1-33090e35db06" providerId="ADAL" clId="{F5B953ED-52A5-4DDC-B605-44D8BD85C330}" dt="2021-02-13T17:17:22.638" v="1032"/>
        <pc:sldMkLst>
          <pc:docMk/>
          <pc:sldMk cId="0" sldId="368"/>
        </pc:sldMkLst>
      </pc:sldChg>
      <pc:sldChg chg="add">
        <pc:chgData name="Alejandro" userId="d318735d-b8e5-4f1a-b3a1-33090e35db06" providerId="ADAL" clId="{F5B953ED-52A5-4DDC-B605-44D8BD85C330}" dt="2021-02-13T17:17:34.601" v="1033"/>
        <pc:sldMkLst>
          <pc:docMk/>
          <pc:sldMk cId="0" sldId="369"/>
        </pc:sldMkLst>
      </pc:sldChg>
      <pc:sldChg chg="addSp delSp modSp add mod ord setBg setClrOvrMap">
        <pc:chgData name="Alejandro" userId="d318735d-b8e5-4f1a-b3a1-33090e35db06" providerId="ADAL" clId="{F5B953ED-52A5-4DDC-B605-44D8BD85C330}" dt="2021-02-14T21:50:18.701" v="13191" actId="26606"/>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add">
        <pc:chgData name="Alejandro" userId="d318735d-b8e5-4f1a-b3a1-33090e35db06" providerId="ADAL" clId="{F5B953ED-52A5-4DDC-B605-44D8BD85C330}" dt="2021-02-13T17:22:16.120" v="1089"/>
        <pc:sldMkLst>
          <pc:docMk/>
          <pc:sldMk cId="0" sldId="380"/>
        </pc:sldMkLst>
      </pc:sldChg>
      <pc:sldChg chg="add">
        <pc:chgData name="Alejandro" userId="d318735d-b8e5-4f1a-b3a1-33090e35db06" providerId="ADAL" clId="{F5B953ED-52A5-4DDC-B605-44D8BD85C330}" dt="2021-02-13T17:22:16.120" v="1089"/>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pc:chgData name="Alejandro" userId="d318735d-b8e5-4f1a-b3a1-33090e35db06" providerId="ADAL" clId="{F5B953ED-52A5-4DDC-B605-44D8BD85C330}" dt="2021-02-13T17:22:16.120" v="1089"/>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pc:chgData name="Alejandro" userId="d318735d-b8e5-4f1a-b3a1-33090e35db06" providerId="ADAL" clId="{F5B953ED-52A5-4DDC-B605-44D8BD85C330}" dt="2021-02-13T17:22:16.120" v="1089"/>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pc:chgData name="Alejandro" userId="d318735d-b8e5-4f1a-b3a1-33090e35db06" providerId="ADAL" clId="{F5B953ED-52A5-4DDC-B605-44D8BD85C330}" dt="2021-02-13T17:22:16.120" v="1089"/>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pc:chgData name="Alejandro" userId="d318735d-b8e5-4f1a-b3a1-33090e35db06" providerId="ADAL" clId="{F5B953ED-52A5-4DDC-B605-44D8BD85C330}" dt="2021-02-13T17:22:16.120" v="1089"/>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pc:chgData name="Alejandro" userId="d318735d-b8e5-4f1a-b3a1-33090e35db06" providerId="ADAL" clId="{F5B953ED-52A5-4DDC-B605-44D8BD85C330}" dt="2021-02-13T17:22:16.120" v="1089"/>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pc:chgData name="Alejandro" userId="d318735d-b8e5-4f1a-b3a1-33090e35db06" providerId="ADAL" clId="{F5B953ED-52A5-4DDC-B605-44D8BD85C330}" dt="2021-02-13T17:22:16.120" v="1089"/>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pc:chgData name="Alejandro" userId="d318735d-b8e5-4f1a-b3a1-33090e35db06" providerId="ADAL" clId="{F5B953ED-52A5-4DDC-B605-44D8BD85C330}" dt="2021-02-13T17:22:16.120" v="1089"/>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mod ord">
        <pc:chgData name="Alejandro" userId="d318735d-b8e5-4f1a-b3a1-33090e35db06" providerId="ADAL" clId="{F5B953ED-52A5-4DDC-B605-44D8BD85C330}" dt="2021-02-14T17:30:29.990" v="9589" actId="478"/>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pc:chgData name="Alejandro" userId="d318735d-b8e5-4f1a-b3a1-33090e35db06" providerId="ADAL" clId="{F5B953ED-52A5-4DDC-B605-44D8BD85C330}" dt="2021-02-13T17:23:06.601" v="1090"/>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pc:chgData name="Alejandro" userId="d318735d-b8e5-4f1a-b3a1-33090e35db06" providerId="ADAL" clId="{F5B953ED-52A5-4DDC-B605-44D8BD85C330}" dt="2021-02-13T17:23:06.601" v="1090"/>
        <pc:sldMkLst>
          <pc:docMk/>
          <pc:sldMk cId="0" sldId="394"/>
        </pc:sldMkLst>
      </pc:sldChg>
      <pc:sldChg chg="add">
        <pc:chgData name="Alejandro" userId="d318735d-b8e5-4f1a-b3a1-33090e35db06" providerId="ADAL" clId="{F5B953ED-52A5-4DDC-B605-44D8BD85C330}" dt="2021-02-13T17:23:06.601" v="1090"/>
        <pc:sldMkLst>
          <pc:docMk/>
          <pc:sldMk cId="0" sldId="395"/>
        </pc:sldMkLst>
      </pc:sldChg>
      <pc:sldChg chg="add del">
        <pc:chgData name="Alejandro" userId="d318735d-b8e5-4f1a-b3a1-33090e35db06" providerId="ADAL" clId="{F5B953ED-52A5-4DDC-B605-44D8BD85C330}" dt="2021-02-13T17:23:06.601" v="1090"/>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3T17:25:02.668" v="1092"/>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14T11:04:56.871" v="6055" actId="14100"/>
        <pc:sldMkLst>
          <pc:docMk/>
          <pc:sldMk cId="2993953701" sldId="440"/>
        </pc:sldMkLst>
        <pc:spChg chg="mod">
          <ac:chgData name="Alejandro" userId="d318735d-b8e5-4f1a-b3a1-33090e35db06" providerId="ADAL" clId="{F5B953ED-52A5-4DDC-B605-44D8BD85C330}" dt="2021-02-14T11:03:34.285" v="6045"/>
          <ac:spMkLst>
            <pc:docMk/>
            <pc:sldMk cId="2993953701" sldId="440"/>
            <ac:spMk id="2" creationId="{8B51BE24-99CE-4C26-A1B9-2D1DCAD918B7}"/>
          </ac:spMkLst>
        </pc:spChg>
        <pc:graphicFrameChg chg="mod">
          <ac:chgData name="Alejandro" userId="d318735d-b8e5-4f1a-b3a1-33090e35db06" providerId="ADAL" clId="{F5B953ED-52A5-4DDC-B605-44D8BD85C330}" dt="2021-02-14T11:04:56.871" v="6055" actId="14100"/>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mod ord">
        <pc:chgData name="Alejandro" userId="d318735d-b8e5-4f1a-b3a1-33090e35db06" providerId="ADAL" clId="{F5B953ED-52A5-4DDC-B605-44D8BD85C330}" dt="2021-02-13T16:17:23.591" v="83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16T14:02:32.359" v="13549" actId="6549"/>
        <pc:sldMkLst>
          <pc:docMk/>
          <pc:sldMk cId="2961811942" sldId="447"/>
        </pc:sldMkLst>
        <pc:spChg chg="mod">
          <ac:chgData name="Alejandro" userId="d318735d-b8e5-4f1a-b3a1-33090e35db06" providerId="ADAL" clId="{F5B953ED-52A5-4DDC-B605-44D8BD85C330}" dt="2021-02-16T14:02:19.519" v="13548"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14T11:56:49.414" v="7137" actId="6549"/>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14T11:56:49.414" v="7137" actId="6549"/>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13T16:09:37.909" v="773"/>
        <pc:sldMkLst>
          <pc:docMk/>
          <pc:sldMk cId="521690547" sldId="458"/>
        </pc:sldMkLst>
        <pc:spChg chg="mod">
          <ac:chgData name="Alejandro" userId="d318735d-b8e5-4f1a-b3a1-33090e35db06" providerId="ADAL" clId="{F5B953ED-52A5-4DDC-B605-44D8BD85C330}" dt="2021-02-13T16:01:57.340" v="698" actId="26606"/>
          <ac:spMkLst>
            <pc:docMk/>
            <pc:sldMk cId="521690547" sldId="458"/>
            <ac:spMk id="5" creationId="{66A986A5-7142-4FA6-92B2-118EB76A1D15}"/>
          </ac:spMkLst>
        </pc:spChg>
        <pc:spChg chg="mod">
          <ac:chgData name="Alejandro" userId="d318735d-b8e5-4f1a-b3a1-33090e35db06" providerId="ADAL" clId="{F5B953ED-52A5-4DDC-B605-44D8BD85C330}" dt="2021-02-13T16:01:57.340" v="698" actId="26606"/>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14T22:18:10.236" v="13386" actId="1076"/>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14T22:18:10.236" v="13386" actId="1076"/>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mod ord">
        <pc:chgData name="Alejandro" userId="d318735d-b8e5-4f1a-b3a1-33090e35db06" providerId="ADAL" clId="{F5B953ED-52A5-4DDC-B605-44D8BD85C330}" dt="2021-02-13T17:18:52.812" v="1073" actId="20577"/>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4T11:44:03.229" v="6910"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4T11:44:03.229" v="6910"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13T16:18:02.108" v="840"/>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13T16:07:41.677" v="759" actId="26606"/>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3T16:08:55.048" v="77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13T17:25:07.796" v="1094"/>
        <pc:sldMkLst>
          <pc:docMk/>
          <pc:sldMk cId="1471531879" sldId="502"/>
        </pc:sldMkLst>
        <pc:spChg chg="mod">
          <ac:chgData name="Alejandro" userId="d318735d-b8e5-4f1a-b3a1-33090e35db06" providerId="ADAL" clId="{F5B953ED-52A5-4DDC-B605-44D8BD85C330}" dt="2021-02-13T16:25:12.591" v="967" actId="5793"/>
          <ac:spMkLst>
            <pc:docMk/>
            <pc:sldMk cId="1471531879" sldId="502"/>
            <ac:spMk id="2" creationId="{646790DD-A3D2-4BAB-8E0D-A0E28C833171}"/>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4T17:46:08.679" v="9746" actId="1076"/>
        <pc:sldMkLst>
          <pc:docMk/>
          <pc:sldMk cId="0" sldId="504"/>
        </pc:sldMkLst>
        <pc:spChg chg="add mod">
          <ac:chgData name="Alejandro" userId="d318735d-b8e5-4f1a-b3a1-33090e35db06" providerId="ADAL" clId="{F5B953ED-52A5-4DDC-B605-44D8BD85C330}" dt="2021-02-14T17:45:14.167" v="9718" actId="1076"/>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mod ord">
          <ac:chgData name="Alejandro" userId="d318735d-b8e5-4f1a-b3a1-33090e35db06" providerId="ADAL" clId="{F5B953ED-52A5-4DDC-B605-44D8BD85C330}" dt="2021-02-14T17:43:19.479" v="9694" actId="26606"/>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modSp add mod ord">
        <pc:chgData name="Alejandro" userId="d318735d-b8e5-4f1a-b3a1-33090e35db06" providerId="ADAL" clId="{F5B953ED-52A5-4DDC-B605-44D8BD85C330}" dt="2021-02-14T18:32:31.808" v="10123" actId="1076"/>
        <pc:sldMkLst>
          <pc:docMk/>
          <pc:sldMk cId="0" sldId="506"/>
        </pc:sldMkLst>
        <pc:spChg chg="mod">
          <ac:chgData name="Alejandro" userId="d318735d-b8e5-4f1a-b3a1-33090e35db06" providerId="ADAL" clId="{F5B953ED-52A5-4DDC-B605-44D8BD85C330}" dt="2021-02-14T18:32:31.808" v="10123" actId="1076"/>
          <ac:spMkLst>
            <pc:docMk/>
            <pc:sldMk cId="0" sldId="506"/>
            <ac:spMk id="287" creationId="{00000000-0000-0000-0000-000000000000}"/>
          </ac:spMkLst>
        </pc:spChg>
        <pc:spChg chg="mod">
          <ac:chgData name="Alejandro" userId="d318735d-b8e5-4f1a-b3a1-33090e35db06" providerId="ADAL" clId="{F5B953ED-52A5-4DDC-B605-44D8BD85C330}" dt="2021-02-14T18:31:56.161" v="10115" actId="5793"/>
          <ac:spMkLst>
            <pc:docMk/>
            <pc:sldMk cId="0" sldId="506"/>
            <ac:spMk id="288" creationId="{00000000-0000-0000-0000-000000000000}"/>
          </ac:spMkLst>
        </pc:spChg>
        <pc:spChg chg="mod">
          <ac:chgData name="Alejandro" userId="d318735d-b8e5-4f1a-b3a1-33090e35db06" providerId="ADAL" clId="{F5B953ED-52A5-4DDC-B605-44D8BD85C330}" dt="2021-02-14T18:32:02.880" v="10119" actId="20577"/>
          <ac:spMkLst>
            <pc:docMk/>
            <pc:sldMk cId="0" sldId="506"/>
            <ac:spMk id="289" creationId="{00000000-0000-0000-0000-000000000000}"/>
          </ac:spMkLst>
        </pc:spChg>
        <pc:spChg chg="mod">
          <ac:chgData name="Alejandro" userId="d318735d-b8e5-4f1a-b3a1-33090e35db06" providerId="ADAL" clId="{F5B953ED-52A5-4DDC-B605-44D8BD85C330}" dt="2021-02-14T18:32:21.373" v="10122" actId="1076"/>
          <ac:spMkLst>
            <pc:docMk/>
            <pc:sldMk cId="0" sldId="506"/>
            <ac:spMk id="291" creationId="{00000000-0000-0000-0000-000000000000}"/>
          </ac:spMkLst>
        </pc:spChg>
        <pc:cxnChg chg="mod">
          <ac:chgData name="Alejandro" userId="d318735d-b8e5-4f1a-b3a1-33090e35db06" providerId="ADAL" clId="{F5B953ED-52A5-4DDC-B605-44D8BD85C330}" dt="2021-02-14T18:32:21.373" v="10122" actId="1076"/>
          <ac:cxnSpMkLst>
            <pc:docMk/>
            <pc:sldMk cId="0" sldId="506"/>
            <ac:cxnSpMk id="292" creationId="{00000000-0000-0000-0000-000000000000}"/>
          </ac:cxnSpMkLst>
        </pc:cxnChg>
      </pc:sldChg>
      <pc:sldChg chg="addSp modSp add mod ord">
        <pc:chgData name="Alejandro" userId="d318735d-b8e5-4f1a-b3a1-33090e35db06" providerId="ADAL" clId="{F5B953ED-52A5-4DDC-B605-44D8BD85C330}" dt="2021-02-14T18:31:42.965" v="10114" actId="1076"/>
        <pc:sldMkLst>
          <pc:docMk/>
          <pc:sldMk cId="0" sldId="507"/>
        </pc:sldMkLst>
        <pc:spChg chg="add mod">
          <ac:chgData name="Alejandro" userId="d318735d-b8e5-4f1a-b3a1-33090e35db06" providerId="ADAL" clId="{F5B953ED-52A5-4DDC-B605-44D8BD85C330}" dt="2021-02-14T18:31:42.965" v="10114" actId="1076"/>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mod">
          <ac:chgData name="Alejandro" userId="d318735d-b8e5-4f1a-b3a1-33090e35db06" providerId="ADAL" clId="{F5B953ED-52A5-4DDC-B605-44D8BD85C330}" dt="2021-02-14T18:31:03.703" v="10078" actId="1076"/>
          <ac:spMkLst>
            <pc:docMk/>
            <pc:sldMk cId="0" sldId="507"/>
            <ac:spMk id="298" creationId="{00000000-0000-0000-0000-000000000000}"/>
          </ac:spMkLst>
        </pc:spChg>
        <pc:picChg chg="mod">
          <ac:chgData name="Alejandro" userId="d318735d-b8e5-4f1a-b3a1-33090e35db06" providerId="ADAL" clId="{F5B953ED-52A5-4DDC-B605-44D8BD85C330}" dt="2021-02-14T18:31:03.703" v="10078" actId="1076"/>
          <ac:picMkLst>
            <pc:docMk/>
            <pc:sldMk cId="0" sldId="507"/>
            <ac:picMk id="299" creationId="{00000000-0000-0000-0000-000000000000}"/>
          </ac:picMkLst>
        </pc:picChg>
        <pc:picChg chg="mod">
          <ac:chgData name="Alejandro" userId="d318735d-b8e5-4f1a-b3a1-33090e35db06" providerId="ADAL" clId="{F5B953ED-52A5-4DDC-B605-44D8BD85C330}" dt="2021-02-14T18:31:03.703" v="10078" actId="1076"/>
          <ac:picMkLst>
            <pc:docMk/>
            <pc:sldMk cId="0" sldId="507"/>
            <ac:picMk id="300" creationId="{00000000-0000-0000-0000-000000000000}"/>
          </ac:picMkLst>
        </pc:picChg>
        <pc:cxnChg chg="mod">
          <ac:chgData name="Alejandro" userId="d318735d-b8e5-4f1a-b3a1-33090e35db06" providerId="ADAL" clId="{F5B953ED-52A5-4DDC-B605-44D8BD85C330}" dt="2021-02-14T18:31:03.703" v="10078" actId="1076"/>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pc:chgData name="Alejandro" userId="d318735d-b8e5-4f1a-b3a1-33090e35db06" providerId="ADAL" clId="{F5B953ED-52A5-4DDC-B605-44D8BD85C330}" dt="2021-02-13T17:23:06.601" v="1090"/>
        <pc:sldMkLst>
          <pc:docMk/>
          <pc:sldMk cId="0" sldId="517"/>
        </pc:sldMkLst>
      </pc:sldChg>
      <pc:sldChg chg="add">
        <pc:chgData name="Alejandro" userId="d318735d-b8e5-4f1a-b3a1-33090e35db06" providerId="ADAL" clId="{F5B953ED-52A5-4DDC-B605-44D8BD85C330}" dt="2021-02-13T17:23:06.601" v="1090"/>
        <pc:sldMkLst>
          <pc:docMk/>
          <pc:sldMk cId="0" sldId="518"/>
        </pc:sldMkLst>
      </pc:sldChg>
      <pc:sldChg chg="add">
        <pc:chgData name="Alejandro" userId="d318735d-b8e5-4f1a-b3a1-33090e35db06" providerId="ADAL" clId="{F5B953ED-52A5-4DDC-B605-44D8BD85C330}" dt="2021-02-13T17:23:06.601" v="1090"/>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mod">
        <pc:chgData name="Alejandro" userId="d318735d-b8e5-4f1a-b3a1-33090e35db06" providerId="ADAL" clId="{F5B953ED-52A5-4DDC-B605-44D8BD85C330}" dt="2021-02-13T21:27:59.611" v="3837" actId="2057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mod">
        <pc:chgData name="Alejandro" userId="d318735d-b8e5-4f1a-b3a1-33090e35db06" providerId="ADAL" clId="{F5B953ED-52A5-4DDC-B605-44D8BD85C330}" dt="2021-02-13T21:34:50.171" v="4115" actId="2057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15T16:59:50.785" v="13544" actId="313"/>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15T16:59:50.785" v="13544" actId="313"/>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14T12:48:41.460" v="8025" actId="27636"/>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14T08:50:29.739" v="5109" actId="20577"/>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14T08:53:25.718" v="5114"/>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14T08:52:57.827" v="5112" actId="1076"/>
          <ac:spMkLst>
            <pc:docMk/>
            <pc:sldMk cId="1459981863" sldId="543"/>
            <ac:spMk id="7" creationId="{93CFC1E7-9E79-4FC0-87BD-D51F763BF886}"/>
          </ac:spMkLst>
        </pc:spChg>
        <pc:spChg chg="mod">
          <ac:chgData name="Alejandro" userId="d318735d-b8e5-4f1a-b3a1-33090e35db06" providerId="ADAL" clId="{F5B953ED-52A5-4DDC-B605-44D8BD85C330}" dt="2021-02-14T08:53:25.718" v="5114"/>
          <ac:spMkLst>
            <pc:docMk/>
            <pc:sldMk cId="1459981863" sldId="543"/>
            <ac:spMk id="11" creationId="{0D18BF57-CBA5-43AD-BE50-68BA93BFB54E}"/>
          </ac:spMkLst>
        </pc:spChg>
      </pc:sldChg>
      <pc:sldChg chg="addSp delSp modSp add mod ord">
        <pc:chgData name="Alejandro" userId="d318735d-b8e5-4f1a-b3a1-33090e35db06" providerId="ADAL" clId="{F5B953ED-52A5-4DDC-B605-44D8BD85C330}" dt="2021-02-14T17:20:37.357" v="9575" actId="47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mod">
          <ac:chgData name="Alejandro" userId="d318735d-b8e5-4f1a-b3a1-33090e35db06" providerId="ADAL" clId="{F5B953ED-52A5-4DDC-B605-44D8BD85C330}" dt="2021-02-14T17:20:11.928" v="9571"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14T10:44:50.160" v="5562" actId="1076"/>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14T10:40:21.494" v="5407" actId="20577"/>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 ord">
        <pc:chgData name="Alejandro" userId="d318735d-b8e5-4f1a-b3a1-33090e35db06" providerId="ADAL" clId="{F5B953ED-52A5-4DDC-B605-44D8BD85C330}" dt="2021-02-14T17:23:18.290" v="9581"/>
        <pc:sldMkLst>
          <pc:docMk/>
          <pc:sldMk cId="3003204386" sldId="547"/>
        </pc:sldMkLst>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14T16:37:18.959" v="8650"/>
        <pc:sldMkLst>
          <pc:docMk/>
          <pc:sldMk cId="1091056465" sldId="550"/>
        </pc:sldMkLst>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14T17:47:28.299" v="9789" actId="20577"/>
        <pc:sldMkLst>
          <pc:docMk/>
          <pc:sldMk cId="1411063566" sldId="551"/>
        </pc:sldMkLst>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14T12:29:37.623" v="7792" actId="20577"/>
        <pc:sldMkLst>
          <pc:docMk/>
          <pc:sldMk cId="1966513723" sldId="552"/>
        </pc:sldMkLst>
        <pc:spChg chg="mod">
          <ac:chgData name="Alejandro" userId="d318735d-b8e5-4f1a-b3a1-33090e35db06" providerId="ADAL" clId="{F5B953ED-52A5-4DDC-B605-44D8BD85C330}" dt="2021-02-14T12:29:37.623" v="7792"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14T17:53:09.257" v="9823" actId="20577"/>
        <pc:sldMkLst>
          <pc:docMk/>
          <pc:sldMk cId="503681416" sldId="553"/>
        </pc:sldMkLst>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14T17:53:49.646" v="9857" actId="20577"/>
        <pc:sldMkLst>
          <pc:docMk/>
          <pc:sldMk cId="3154877447" sldId="554"/>
        </pc:sldMkLst>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14T16:26:26.764" v="8505" actId="20577"/>
        <pc:sldMkLst>
          <pc:docMk/>
          <pc:sldMk cId="993841250" sldId="555"/>
        </pc:sldMkLst>
        <pc:spChg chg="mod">
          <ac:chgData name="Alejandro" userId="d318735d-b8e5-4f1a-b3a1-33090e35db06" providerId="ADAL" clId="{F5B953ED-52A5-4DDC-B605-44D8BD85C330}" dt="2021-02-14T16:26:26.764" v="8505"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14T18:59:25.687" v="10433" actId="20577"/>
        <pc:sldMkLst>
          <pc:docMk/>
          <pc:sldMk cId="2869730722" sldId="556"/>
        </pc:sldMkLst>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modClrScheme chgLayout">
        <pc:chgData name="Alejandro" userId="d318735d-b8e5-4f1a-b3a1-33090e35db06" providerId="ADAL" clId="{F5B953ED-52A5-4DDC-B605-44D8BD85C330}" dt="2021-02-14T17:12:52.177" v="9368" actId="1076"/>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14T17:10:11.378" v="9270" actId="5793"/>
          <ac:spMkLst>
            <pc:docMk/>
            <pc:sldMk cId="4037100167" sldId="567"/>
            <ac:spMk id="5" creationId="{B29572D1-F4DB-439A-8CDB-CF0A174404E0}"/>
          </ac:spMkLst>
        </pc:spChg>
        <pc:spChg chg="add mod">
          <ac:chgData name="Alejandro" userId="d318735d-b8e5-4f1a-b3a1-33090e35db06" providerId="ADAL" clId="{F5B953ED-52A5-4DDC-B605-44D8BD85C330}" dt="2021-02-14T17:10:51.430" v="9277" actId="1076"/>
          <ac:spMkLst>
            <pc:docMk/>
            <pc:sldMk cId="4037100167" sldId="567"/>
            <ac:spMk id="6" creationId="{69FA4127-58B0-487C-BB33-898547CB3B4A}"/>
          </ac:spMkLst>
        </pc:spChg>
        <pc:spChg chg="add mod">
          <ac:chgData name="Alejandro" userId="d318735d-b8e5-4f1a-b3a1-33090e35db06" providerId="ADAL" clId="{F5B953ED-52A5-4DDC-B605-44D8BD85C330}" dt="2021-02-14T17:10:51.430" v="9277" actId="1076"/>
          <ac:spMkLst>
            <pc:docMk/>
            <pc:sldMk cId="4037100167" sldId="567"/>
            <ac:spMk id="7" creationId="{48560DC2-27C7-466A-9BEE-95D0B623DE94}"/>
          </ac:spMkLst>
        </pc:spChg>
        <pc:spChg chg="add mod">
          <ac:chgData name="Alejandro" userId="d318735d-b8e5-4f1a-b3a1-33090e35db06" providerId="ADAL" clId="{F5B953ED-52A5-4DDC-B605-44D8BD85C330}" dt="2021-02-14T17:11:33.239" v="9283" actId="14100"/>
          <ac:spMkLst>
            <pc:docMk/>
            <pc:sldMk cId="4037100167" sldId="567"/>
            <ac:spMk id="8" creationId="{503F20E5-4579-483A-BB3E-03BAA2849C63}"/>
          </ac:spMkLst>
        </pc:spChg>
        <pc:spChg chg="add mod">
          <ac:chgData name="Alejandro" userId="d318735d-b8e5-4f1a-b3a1-33090e35db06" providerId="ADAL" clId="{F5B953ED-52A5-4DDC-B605-44D8BD85C330}" dt="2021-02-14T17:11:53.937" v="9286" actId="14100"/>
          <ac:spMkLst>
            <pc:docMk/>
            <pc:sldMk cId="4037100167" sldId="567"/>
            <ac:spMk id="9" creationId="{B6B3DA65-12BC-4FEF-8D9A-2068FF690088}"/>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mod">
          <ac:chgData name="Alejandro" userId="d318735d-b8e5-4f1a-b3a1-33090e35db06" providerId="ADAL" clId="{F5B953ED-52A5-4DDC-B605-44D8BD85C330}" dt="2021-02-14T17:12:52.177" v="9368" actId="1076"/>
          <ac:spMkLst>
            <pc:docMk/>
            <pc:sldMk cId="4037100167" sldId="567"/>
            <ac:spMk id="11" creationId="{35339556-EDDE-4856-87BB-0AE37DAEFA25}"/>
          </ac:spMkLst>
        </pc:spChg>
      </pc:sldChg>
      <pc:sldChg chg="addSp modSp add mod">
        <pc:chgData name="Alejandro" userId="d318735d-b8e5-4f1a-b3a1-33090e35db06" providerId="ADAL" clId="{F5B953ED-52A5-4DDC-B605-44D8BD85C330}" dt="2021-02-14T17:17:50.659" v="9435" actId="1076"/>
        <pc:sldMkLst>
          <pc:docMk/>
          <pc:sldMk cId="265929147" sldId="568"/>
        </pc:sldMkLst>
        <pc:spChg chg="add mod">
          <ac:chgData name="Alejandro" userId="d318735d-b8e5-4f1a-b3a1-33090e35db06" providerId="ADAL" clId="{F5B953ED-52A5-4DDC-B605-44D8BD85C330}" dt="2021-02-14T17:17:23.085" v="9431" actId="1076"/>
          <ac:spMkLst>
            <pc:docMk/>
            <pc:sldMk cId="265929147" sldId="568"/>
            <ac:spMk id="3" creationId="{2A43BF60-55F1-4409-9F45-E3A35568E31B}"/>
          </ac:spMkLst>
        </pc:spChg>
        <pc:spChg chg="add mod">
          <ac:chgData name="Alejandro" userId="d318735d-b8e5-4f1a-b3a1-33090e35db06" providerId="ADAL" clId="{F5B953ED-52A5-4DDC-B605-44D8BD85C330}" dt="2021-02-14T17:17:50.659" v="9435" actId="1076"/>
          <ac:spMkLst>
            <pc:docMk/>
            <pc:sldMk cId="265929147" sldId="568"/>
            <ac:spMk id="5" creationId="{40117807-531C-4995-94D2-65C9939241B7}"/>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14T19:40:20.841" v="10993" actId="790"/>
        <pc:sldMkLst>
          <pc:docMk/>
          <pc:sldMk cId="3526904226" sldId="575"/>
        </pc:sldMkLst>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setBg modClrScheme chgLayout">
        <pc:chgData name="Alejandro" userId="d318735d-b8e5-4f1a-b3a1-33090e35db06" providerId="ADAL" clId="{F5B953ED-52A5-4DDC-B605-44D8BD85C330}" dt="2021-02-14T21:00:06.022" v="12410" actId="20577"/>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setBg">
        <pc:chgData name="Alejandro" userId="d318735d-b8e5-4f1a-b3a1-33090e35db06" providerId="ADAL" clId="{F5B953ED-52A5-4DDC-B605-44D8BD85C330}" dt="2021-02-14T22:28:30.409" v="13446" actId="20577"/>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4T22:28:30.409" v="13446"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14T20:01:54.878" v="11186" actId="20577"/>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setBg">
        <pc:chgData name="Alejandro" userId="d318735d-b8e5-4f1a-b3a1-33090e35db06" providerId="ADAL" clId="{F5B953ED-52A5-4DDC-B605-44D8BD85C330}" dt="2021-02-14T19:56:44.328" v="11148"/>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setBg">
        <pc:chgData name="Alejandro" userId="d318735d-b8e5-4f1a-b3a1-33090e35db06" providerId="ADAL" clId="{F5B953ED-52A5-4DDC-B605-44D8BD85C330}" dt="2021-02-14T20:00:33.510" v="11176" actId="1076"/>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14T20:04:15.438" v="11279" actId="790"/>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chgLayout">
        <pc:chgData name="Alejandro" userId="d318735d-b8e5-4f1a-b3a1-33090e35db06" providerId="ADAL" clId="{F5B953ED-52A5-4DDC-B605-44D8BD85C330}" dt="2021-02-14T20:20:07.561" v="11566" actId="20577"/>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79"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80" creationId="{00000000-0000-0000-0000-000000000000}"/>
          </ac:spMkLst>
        </pc:spChg>
        <pc:spChg chg="mod">
          <ac:chgData name="Alejandro" userId="d318735d-b8e5-4f1a-b3a1-33090e35db06" providerId="ADAL" clId="{F5B953ED-52A5-4DDC-B605-44D8BD85C330}" dt="2021-02-14T20:15:17.131" v="11506" actId="1076"/>
          <ac:spMkLst>
            <pc:docMk/>
            <pc:sldMk cId="205527752" sldId="582"/>
            <ac:spMk id="982" creationId="{00000000-0000-0000-0000-000000000000}"/>
          </ac:spMkLst>
        </pc:spChg>
        <pc:spChg chg="mod">
          <ac:chgData name="Alejandro" userId="d318735d-b8e5-4f1a-b3a1-33090e35db06" providerId="ADAL" clId="{F5B953ED-52A5-4DDC-B605-44D8BD85C330}" dt="2021-02-14T20:15:37.035" v="11509" actId="14100"/>
          <ac:spMkLst>
            <pc:docMk/>
            <pc:sldMk cId="205527752" sldId="582"/>
            <ac:spMk id="984" creationId="{00000000-0000-0000-0000-000000000000}"/>
          </ac:spMkLst>
        </pc:spChg>
        <pc:cxnChg chg="mod">
          <ac:chgData name="Alejandro" userId="d318735d-b8e5-4f1a-b3a1-33090e35db06" providerId="ADAL" clId="{F5B953ED-52A5-4DDC-B605-44D8BD85C330}" dt="2021-02-14T20:15:17.131" v="11506"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14T20:15:37.035" v="11509" actId="14100"/>
          <ac:cxnSpMkLst>
            <pc:docMk/>
            <pc:sldMk cId="205527752" sldId="582"/>
            <ac:cxnSpMk id="983" creationId="{00000000-0000-0000-0000-000000000000}"/>
          </ac:cxnSpMkLst>
        </pc:cxnChg>
      </pc:sldChg>
      <pc:sldChg chg="addSp delSp modSp new mod modClrScheme chgLayout">
        <pc:chgData name="Alejandro" userId="d318735d-b8e5-4f1a-b3a1-33090e35db06" providerId="ADAL" clId="{F5B953ED-52A5-4DDC-B605-44D8BD85C330}" dt="2021-02-14T21:21:56.503" v="12568" actId="20577"/>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14T21:41:06.432" v="12900" actId="313"/>
        <pc:sldMkLst>
          <pc:docMk/>
          <pc:sldMk cId="3892813002" sldId="584"/>
        </pc:sldMkLst>
        <pc:spChg chg="mod">
          <ac:chgData name="Alejandro" userId="d318735d-b8e5-4f1a-b3a1-33090e35db06" providerId="ADAL" clId="{F5B953ED-52A5-4DDC-B605-44D8BD85C330}" dt="2021-02-14T21:38:01.919" v="12746"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modClrScheme chgLayout">
        <pc:chgData name="Alejandro" userId="d318735d-b8e5-4f1a-b3a1-33090e35db06" providerId="ADAL" clId="{F5B953ED-52A5-4DDC-B605-44D8BD85C330}" dt="2021-02-14T21:41:51.516" v="12939" actId="20577"/>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ldChg>
      <pc:sldChg chg="modSp add mod ord">
        <pc:chgData name="Alejandro" userId="d318735d-b8e5-4f1a-b3a1-33090e35db06" providerId="ADAL" clId="{F5B953ED-52A5-4DDC-B605-44D8BD85C330}" dt="2021-02-14T21:45:08.490" v="13148" actId="20577"/>
        <pc:sldMkLst>
          <pc:docMk/>
          <pc:sldMk cId="1905926849" sldId="586"/>
        </pc:sldMkLst>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modClrScheme chgLayout">
        <pc:chgData name="Alejandro" userId="d318735d-b8e5-4f1a-b3a1-33090e35db06" providerId="ADAL" clId="{F5B953ED-52A5-4DDC-B605-44D8BD85C330}" dt="2021-02-14T22:19:23.370" v="13422" actId="20577"/>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14T22:19:23.370" v="13422" actId="20577"/>
          <ac:spMkLst>
            <pc:docMk/>
            <pc:sldMk cId="1585704988" sldId="590"/>
            <ac:spMk id="4" creationId="{6351B03D-961A-4638-9FEF-CAF8350C6971}"/>
          </ac:spMkLst>
        </pc:spChg>
        <pc:spChg chg="add mod ord">
          <ac:chgData name="Alejandro" userId="d318735d-b8e5-4f1a-b3a1-33090e35db06" providerId="ADAL" clId="{F5B953ED-52A5-4DDC-B605-44D8BD85C330}" dt="2021-02-14T22:19:03.922" v="13395" actId="700"/>
          <ac:spMkLst>
            <pc:docMk/>
            <pc:sldMk cId="1585704988" sldId="590"/>
            <ac:spMk id="5" creationId="{702DEE0A-8B5E-42A8-90D0-4F879BD180F2}"/>
          </ac:spMkLst>
        </pc:spChg>
      </pc:sldChg>
      <pc:sldChg chg="add ord">
        <pc:chgData name="Alejandro" userId="d318735d-b8e5-4f1a-b3a1-33090e35db06" providerId="ADAL" clId="{F5B953ED-52A5-4DDC-B605-44D8BD85C330}" dt="2021-02-14T22:20:53.397" v="13432"/>
        <pc:sldMkLst>
          <pc:docMk/>
          <pc:sldMk cId="2031481649" sldId="591"/>
        </pc:sldMkLst>
      </pc:sldChg>
      <pc:sldChg chg="modSp add mod ord">
        <pc:chgData name="Alejandro" userId="d318735d-b8e5-4f1a-b3a1-33090e35db06" providerId="ADAL" clId="{F5B953ED-52A5-4DDC-B605-44D8BD85C330}" dt="2021-02-16T14:24:28.218" v="13563" actId="6549"/>
        <pc:sldMkLst>
          <pc:docMk/>
          <pc:sldMk cId="2172103821" sldId="592"/>
        </pc:sldMkLst>
        <pc:spChg chg="mod">
          <ac:chgData name="Alejandro" userId="d318735d-b8e5-4f1a-b3a1-33090e35db06" providerId="ADAL" clId="{F5B953ED-52A5-4DDC-B605-44D8BD85C330}" dt="2021-02-16T14:24:28.218" v="13563" actId="6549"/>
          <ac:spMkLst>
            <pc:docMk/>
            <pc:sldMk cId="2172103821" sldId="592"/>
            <ac:spMk id="5" creationId="{339818F0-DA68-44ED-BDF7-B3DECE3749BF}"/>
          </ac:spMkLst>
        </pc:spChg>
        <pc:spChg chg="mod">
          <ac:chgData name="Alejandro" userId="d318735d-b8e5-4f1a-b3a1-33090e35db06" providerId="ADAL" clId="{F5B953ED-52A5-4DDC-B605-44D8BD85C330}" dt="2021-02-16T14:02:49.892" v="13551" actId="6549"/>
          <ac:spMkLst>
            <pc:docMk/>
            <pc:sldMk cId="2172103821" sldId="592"/>
            <ac:spMk id="6" creationId="{C34FB62E-2971-4803-835F-FBF4686A302A}"/>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hyperlink" Target="https://git-scm.com/" TargetMode="External"/><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hyperlink" Target="https://webpack.js.org/" TargetMode="External"/><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hyperlink" Target="https://github.com/" TargetMode="External"/><Relationship Id="rId9" Type="http://schemas.openxmlformats.org/officeDocument/2006/relationships/image" Target="../media/image38.svg"/><Relationship Id="rId14" Type="http://schemas.openxmlformats.org/officeDocument/2006/relationships/image" Target="../media/image43.png"/></Relationships>
</file>

<file path=ppt/diagrams/_rels/drawing3.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0.svg"/><Relationship Id="rId12" Type="http://schemas.openxmlformats.org/officeDocument/2006/relationships/hyperlink" Target="https://github.com/"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9.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 Id="rId1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dirty="0"/>
            <a:t>Angular 7</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Mejoras del CLI (avisos) Mejoras de rendimiento</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dirty="0"/>
            <a:t>La proyección de contenido admite elementos de Angular</a:t>
          </a:r>
          <a:endParaRPr lang="en-US" dirty="0"/>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dirty="0"/>
            <a:t>Cambios en Material</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8</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rendimiento, compilador y ejecución (</a:t>
          </a:r>
          <a:r>
            <a:rPr lang="es-ES" dirty="0" err="1"/>
            <a:t>view-engine</a:t>
          </a:r>
          <a:r>
            <a:rPr lang="es-ES" dirty="0"/>
            <a:t> &amp; </a:t>
          </a:r>
          <a:r>
            <a:rPr lang="es-ES" dirty="0" err="1"/>
            <a:t>ivy</a:t>
          </a:r>
          <a:r>
            <a:rPr lang="es-ES" dirty="0"/>
            <a:t>)</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en </a:t>
          </a:r>
          <a:r>
            <a:rPr lang="es-ES" dirty="0" err="1"/>
            <a:t>webWorkers</a:t>
          </a:r>
          <a:r>
            <a:rPr lang="es-ES" dirty="0"/>
            <a:t> y </a:t>
          </a:r>
          <a:r>
            <a:rPr lang="es-ES" dirty="0" err="1"/>
            <a:t>serviceWorkers</a:t>
          </a:r>
          <a:r>
            <a:rPr lang="es-ES" dirty="0"/>
            <a:t>, </a:t>
          </a:r>
          <a:r>
            <a:rPr lang="es-ES" dirty="0" err="1"/>
            <a:t>forms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50A89C76-CEA5-4438-B4ED-2B0F86CD4E46}">
      <dgm:prSet/>
      <dgm:spPr/>
      <dgm:t>
        <a:bodyPr/>
        <a:lstStyle/>
        <a:p>
          <a:r>
            <a:rPr lang="es-ES" dirty="0"/>
            <a:t>Carga diferencial (</a:t>
          </a:r>
          <a:r>
            <a:rPr lang="es-ES" dirty="0" err="1"/>
            <a:t>bundles</a:t>
          </a:r>
          <a:r>
            <a:rPr lang="es-ES" dirty="0"/>
            <a:t> antiguos y modernos)</a:t>
          </a:r>
          <a:endParaRPr lang="en-US" dirty="0"/>
        </a:p>
      </dgm:t>
    </dgm:pt>
    <dgm:pt modelId="{886183FF-2086-4DD2-8807-DD24084B7382}" type="parTrans" cxnId="{5A55E117-C3C6-4267-930B-1AE0EE6C68B1}">
      <dgm:prSet/>
      <dgm:spPr/>
      <dgm:t>
        <a:bodyPr/>
        <a:lstStyle/>
        <a:p>
          <a:endParaRPr lang="es-ES"/>
        </a:p>
      </dgm:t>
    </dgm:pt>
    <dgm:pt modelId="{DDEAC6BA-4C8E-4EF6-A059-90A533F80FF5}" type="sibTrans" cxnId="{5A55E117-C3C6-4267-930B-1AE0EE6C68B1}">
      <dgm:prSet/>
      <dgm:spPr/>
      <dgm:t>
        <a:bodyPr/>
        <a:lstStyle/>
        <a:p>
          <a:endParaRPr lang="es-ES"/>
        </a:p>
      </dgm:t>
    </dgm:pt>
    <dgm:pt modelId="{43322E1A-EF27-41DF-AFFA-472284663450}">
      <dgm:prSet/>
      <dgm:spPr/>
      <dgm:t>
        <a:bodyPr/>
        <a:lstStyle/>
        <a:p>
          <a:r>
            <a:rPr lang="es-ES" dirty="0"/>
            <a:t>Novedades en el código </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7D69AA97-2108-46A9-9F7C-C66EF6337C7B}">
      <dgm:prSet/>
      <dgm:spPr/>
      <dgm:t>
        <a:bodyPr/>
        <a:lstStyle/>
        <a:p>
          <a:r>
            <a:rPr lang="es-ES" dirty="0"/>
            <a:t>Nuevo formato en el </a:t>
          </a:r>
          <a:r>
            <a:rPr lang="es-ES" dirty="0" err="1"/>
            <a:t>lazzy-routing</a:t>
          </a:r>
          <a:r>
            <a:rPr lang="es-ES" dirty="0"/>
            <a:t> (‘</a:t>
          </a:r>
          <a:r>
            <a:rPr lang="es-ES" dirty="0" err="1"/>
            <a:t>Ivy</a:t>
          </a:r>
          <a:r>
            <a:rPr lang="es-ES" dirty="0"/>
            <a:t>’)</a:t>
          </a:r>
          <a:endParaRPr lang="en-US" dirty="0"/>
        </a:p>
      </dgm:t>
    </dgm:pt>
    <dgm:pt modelId="{BF1AC907-1234-4EAF-953A-F1089AB39844}" type="parTrans" cxnId="{06C04D33-D27A-4858-8E94-8A93D913799D}">
      <dgm:prSet/>
      <dgm:spPr/>
      <dgm:t>
        <a:bodyPr/>
        <a:lstStyle/>
        <a:p>
          <a:endParaRPr lang="es-ES"/>
        </a:p>
      </dgm:t>
    </dgm:pt>
    <dgm:pt modelId="{544A4D7C-2874-4E52-9D3B-0D10C8B6483C}" type="sibTrans" cxnId="{06C04D33-D27A-4858-8E94-8A93D913799D}">
      <dgm:prSet/>
      <dgm:spPr/>
      <dgm:t>
        <a:bodyPr/>
        <a:lstStyle/>
        <a:p>
          <a:endParaRPr lang="es-ES"/>
        </a:p>
      </dgm:t>
    </dgm:pt>
    <dgm:pt modelId="{FE785A08-0DBC-4D37-AC69-5FF7D0FEEF57}">
      <dgm:prSet/>
      <dgm:spPr/>
      <dgm:t>
        <a:bodyPr/>
        <a:lstStyle/>
        <a:p>
          <a:r>
            <a:rPr lang="es-ES" dirty="0" err="1"/>
            <a:t>ViewChild</a:t>
          </a:r>
          <a:r>
            <a:rPr lang="es-ES" dirty="0"/>
            <a:t> / </a:t>
          </a:r>
          <a:r>
            <a:rPr lang="es-ES" dirty="0" err="1"/>
            <a:t>ContentChild</a:t>
          </a:r>
          <a:r>
            <a:rPr lang="es-ES" dirty="0"/>
            <a:t> nuevos parámetros</a:t>
          </a:r>
          <a:endParaRPr lang="en-US" dirty="0"/>
        </a:p>
      </dgm:t>
    </dgm:pt>
    <dgm:pt modelId="{BAC4A2C0-40B8-42EF-8044-8B990A5E35DE}" type="parTrans" cxnId="{86A9451D-6EA5-4F95-99B1-7A78CFE33D1F}">
      <dgm:prSet/>
      <dgm:spPr/>
      <dgm:t>
        <a:bodyPr/>
        <a:lstStyle/>
        <a:p>
          <a:endParaRPr lang="es-ES"/>
        </a:p>
      </dgm:t>
    </dgm:pt>
    <dgm:pt modelId="{0E92F451-ADE7-46D9-AB59-0C467BE8DEB3}" type="sibTrans" cxnId="{86A9451D-6EA5-4F95-99B1-7A78CFE33D1F}">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2">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8667F6AF-0426-4FB9-9FF3-137E353EFA8F}" type="pres">
      <dgm:prSet presAssocID="{F33F0BC6-4A04-4871-980B-BC4ED6CBC295}" presName="parentText" presStyleLbl="node1" presStyleIdx="1" presStyleCnt="2" custLinFactNeighborX="-21467" custLinFactNeighborY="990">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5A55E117-C3C6-4267-930B-1AE0EE6C68B1}" srcId="{4FC19E5D-FC57-4498-ABCD-0F9559DE9F32}" destId="{50A89C76-CEA5-4438-B4ED-2B0F86CD4E46}" srcOrd="0" destOrd="0" parTransId="{886183FF-2086-4DD2-8807-DD24084B7382}" sibTransId="{DDEAC6BA-4C8E-4EF6-A059-90A533F80FF5}"/>
    <dgm:cxn modelId="{86A9451D-6EA5-4F95-99B1-7A78CFE33D1F}" srcId="{43322E1A-EF27-41DF-AFFA-472284663450}" destId="{FE785A08-0DBC-4D37-AC69-5FF7D0FEEF57}" srcOrd="1" destOrd="0" parTransId="{BAC4A2C0-40B8-42EF-8044-8B990A5E35DE}" sibTransId="{0E92F451-ADE7-46D9-AB59-0C467BE8DEB3}"/>
    <dgm:cxn modelId="{5E3D272A-F19E-4427-94DF-0D706F054C13}" type="presOf" srcId="{4FC19E5D-FC57-4498-ABCD-0F9559DE9F32}" destId="{9D9F9C17-546C-444B-9D7B-F8FE5C33CAE4}"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06C04D33-D27A-4858-8E94-8A93D913799D}" srcId="{43322E1A-EF27-41DF-AFFA-472284663450}" destId="{7D69AA97-2108-46A9-9F7C-C66EF6337C7B}" srcOrd="0" destOrd="0" parTransId="{BF1AC907-1234-4EAF-953A-F1089AB39844}" sibTransId="{544A4D7C-2874-4E52-9D3B-0D10C8B6483C}"/>
    <dgm:cxn modelId="{5842955D-0A56-4338-B812-4CEDA31311B1}" type="presOf" srcId="{50A89C76-CEA5-4438-B4ED-2B0F86CD4E46}" destId="{9D9F9C17-546C-444B-9D7B-F8FE5C33CAE4}" srcOrd="0" destOrd="1"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F014365A-7AB6-457C-9744-EDC50E167350}" type="presOf" srcId="{FE785A08-0DBC-4D37-AC69-5FF7D0FEEF57}" destId="{9D9F9C17-546C-444B-9D7B-F8FE5C33CAE4}" srcOrd="0" destOrd="5" presId="urn:microsoft.com/office/officeart/2005/8/layout/vList2"/>
    <dgm:cxn modelId="{5046397A-DD52-4849-BD03-7E8962CD7CB6}" srcId="{B0490776-A11F-4777-80F9-4C03F436EFA0}" destId="{61CC2111-B8F4-4519-818E-4FE59C25466A}" srcOrd="1" destOrd="0" parTransId="{807C321F-A3DA-48AB-B5A2-D2C5EA518ABE}" sibTransId="{146497FA-ECD8-4795-A8FF-080C38616707}"/>
    <dgm:cxn modelId="{52746C80-901B-4EFB-831A-69E875169C73}" type="presOf" srcId="{43322E1A-EF27-41DF-AFFA-472284663450}" destId="{9D9F9C17-546C-444B-9D7B-F8FE5C33CAE4}" srcOrd="0" destOrd="3" presId="urn:microsoft.com/office/officeart/2005/8/layout/vList2"/>
    <dgm:cxn modelId="{A53AC188-ECC3-45C4-9FE1-6EDCAAEE033E}" type="presOf" srcId="{7D69AA97-2108-46A9-9F7C-C66EF6337C7B}" destId="{9D9F9C17-546C-444B-9D7B-F8FE5C33CAE4}" srcOrd="0" destOrd="4"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22FA75A8-E13A-495F-A2A8-405E4F42ABA6}" type="presOf" srcId="{574C641E-AE1E-476E-A224-3770FA4F6119}" destId="{9D9F9C17-546C-444B-9D7B-F8FE5C33CAE4}" srcOrd="0" destOrd="2"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673D6AD1-69E7-42D7-A2BB-287D8FE74515}" type="presParOf" srcId="{249FDCFD-9B2D-4967-A427-30BFB8D230D9}" destId="{8667F6AF-0426-4FB9-9FF3-137E353EFA8F}" srcOrd="2" destOrd="0" presId="urn:microsoft.com/office/officeart/2005/8/layout/vList2"/>
    <dgm:cxn modelId="{CCE8C4DE-F7B8-466C-AD12-A0B5DEFB41D4}" type="presParOf" srcId="{249FDCFD-9B2D-4967-A427-30BFB8D230D9}" destId="{9D9F9C17-546C-444B-9D7B-F8FE5C33CAE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B0490776-A11F-4777-80F9-4C03F436EFA0}">
      <dgm:prSet/>
      <dgm:spPr/>
      <dgm:t>
        <a:bodyPr/>
        <a:lstStyle/>
        <a:p>
          <a:r>
            <a:rPr lang="es-ES" dirty="0"/>
            <a:t>Angular 9</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Motor de compilación-ejecución “</a:t>
          </a:r>
          <a:r>
            <a:rPr lang="es-ES" dirty="0" err="1"/>
            <a:t>Ivy</a:t>
          </a:r>
          <a:r>
            <a:rPr lang="es-ES" dirty="0"/>
            <a:t>” en todas las aplicaciones</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08E9CFC8-653E-4A5B-9970-8050273F2E00}">
      <dgm:prSet/>
      <dgm:spPr/>
      <dgm:t>
        <a:bodyPr/>
        <a:lstStyle/>
        <a:p>
          <a:r>
            <a:rPr lang="es-ES" dirty="0"/>
            <a:t>Soporte de YouTube y Google </a:t>
          </a:r>
          <a:r>
            <a:rPr lang="es-ES" dirty="0" err="1"/>
            <a:t>Maps</a:t>
          </a:r>
          <a:r>
            <a:rPr lang="es-ES" dirty="0"/>
            <a:t> en componentes</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10 </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de rendimiento, compilador, CLI</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para la migración de versiones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43322E1A-EF27-41DF-AFFA-472284663450}">
      <dgm:prSet/>
      <dgm:spPr/>
      <dgm:t>
        <a:bodyPr/>
        <a:lstStyle/>
        <a:p>
          <a:r>
            <a:rPr lang="es-ES" dirty="0"/>
            <a:t>Posibilidad de activar un modo estricto en los proyectos</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63EB1CA9-3ACB-4EAF-9DAF-40A2F53C6E52}">
      <dgm:prSet/>
      <dgm:spPr/>
      <dgm:t>
        <a:bodyPr/>
        <a:lstStyle/>
        <a:p>
          <a:r>
            <a:rPr lang="es-ES" dirty="0"/>
            <a:t>Mejoras en el IDE de VSC (Angular </a:t>
          </a:r>
          <a:r>
            <a:rPr lang="es-ES" dirty="0" err="1"/>
            <a:t>language</a:t>
          </a:r>
          <a:r>
            <a:rPr lang="es-ES" dirty="0"/>
            <a:t> </a:t>
          </a:r>
          <a:r>
            <a:rPr lang="es-ES" dirty="0" err="1"/>
            <a:t>service</a:t>
          </a:r>
          <a:r>
            <a:rPr lang="es-ES" dirty="0"/>
            <a:t>)</a:t>
          </a:r>
          <a:endParaRPr lang="en-US" dirty="0"/>
        </a:p>
      </dgm:t>
    </dgm:pt>
    <dgm:pt modelId="{A290FCCA-B63E-4326-A03B-9698AE4965A6}" type="parTrans" cxnId="{77437A96-EDB5-46D7-B8D1-092F76C5B111}">
      <dgm:prSet/>
      <dgm:spPr/>
      <dgm:t>
        <a:bodyPr/>
        <a:lstStyle/>
        <a:p>
          <a:endParaRPr lang="es-ES"/>
        </a:p>
      </dgm:t>
    </dgm:pt>
    <dgm:pt modelId="{4B3A2A03-FB2B-4365-A4A2-C4AE9A61997E}" type="sibTrans" cxnId="{77437A96-EDB5-46D7-B8D1-092F76C5B111}">
      <dgm:prSet/>
      <dgm:spPr/>
      <dgm:t>
        <a:bodyPr/>
        <a:lstStyle/>
        <a:p>
          <a:endParaRPr lang="es-ES"/>
        </a:p>
      </dgm:t>
    </dgm:pt>
    <dgm:pt modelId="{61CC2111-B8F4-4519-818E-4FE59C25466A}">
      <dgm:prSet/>
      <dgm:spPr/>
      <dgm:t>
        <a:bodyPr/>
        <a:lstStyle/>
        <a:p>
          <a:r>
            <a:rPr lang="es-ES" dirty="0"/>
            <a:t>Nuevas opciones para '</a:t>
          </a:r>
          <a:r>
            <a:rPr lang="es-ES" dirty="0" err="1"/>
            <a:t>providedIn</a:t>
          </a:r>
          <a:r>
            <a:rPr lang="es-ES" dirty="0"/>
            <a:t>’</a:t>
          </a:r>
          <a:endParaRPr lang="en-US" dirty="0"/>
        </a:p>
      </dgm:t>
    </dgm:pt>
    <dgm:pt modelId="{146497FA-ECD8-4795-A8FF-080C38616707}" type="sibTrans" cxnId="{5046397A-DD52-4849-BD03-7E8962CD7CB6}">
      <dgm:prSet/>
      <dgm:spPr/>
      <dgm:t>
        <a:bodyPr/>
        <a:lstStyle/>
        <a:p>
          <a:endParaRPr lang="en-US"/>
        </a:p>
      </dgm:t>
    </dgm:pt>
    <dgm:pt modelId="{807C321F-A3DA-48AB-B5A2-D2C5EA518ABE}" type="parTrans" cxnId="{5046397A-DD52-4849-BD03-7E8962CD7CB6}">
      <dgm:prSet/>
      <dgm:spPr/>
      <dgm:t>
        <a:bodyPr/>
        <a:lstStyle/>
        <a:p>
          <a:endParaRPr lang="en-US"/>
        </a:p>
      </dgm:t>
    </dgm:pt>
    <dgm:pt modelId="{7C669E22-4E19-4568-BA95-5726828006FC}">
      <dgm:prSet/>
      <dgm:spPr/>
      <dgm:t>
        <a:bodyPr/>
        <a:lstStyle/>
        <a:p>
          <a:r>
            <a:rPr lang="en-US" dirty="0" err="1"/>
            <a:t>Actualización</a:t>
          </a:r>
          <a:r>
            <a:rPr lang="en-US" dirty="0"/>
            <a:t> de </a:t>
          </a:r>
          <a:r>
            <a:rPr lang="es-ES" dirty="0"/>
            <a:t>Angular, CLI y Material</a:t>
          </a:r>
          <a:endParaRPr lang="en-US" dirty="0"/>
        </a:p>
      </dgm:t>
    </dgm:pt>
    <dgm:pt modelId="{16FCE1EA-66F5-48BA-9846-503885AB78D0}" type="parTrans" cxnId="{CDC1752E-634A-4C52-8866-A811C254C227}">
      <dgm:prSet/>
      <dgm:spPr/>
      <dgm:t>
        <a:bodyPr/>
        <a:lstStyle/>
        <a:p>
          <a:endParaRPr lang="es-ES"/>
        </a:p>
      </dgm:t>
    </dgm:pt>
    <dgm:pt modelId="{A3AA303A-F259-4C97-A7EF-17ED5A709625}" type="sibTrans" cxnId="{CDC1752E-634A-4C52-8866-A811C254C227}">
      <dgm:prSet/>
      <dgm:spPr/>
      <dgm:t>
        <a:bodyPr/>
        <a:lstStyle/>
        <a:p>
          <a:endParaRPr lang="es-ES"/>
        </a:p>
      </dgm:t>
    </dgm:pt>
    <dgm:pt modelId="{BF735EE7-2A20-4A09-8B91-B621302BBDB4}" type="pres">
      <dgm:prSet presAssocID="{71440537-532F-4F58-AC79-25CF345F3919}" presName="linear" presStyleCnt="0">
        <dgm:presLayoutVars>
          <dgm:animLvl val="lvl"/>
          <dgm:resizeHandles val="exact"/>
        </dgm:presLayoutVars>
      </dgm:prSet>
      <dgm:spPr/>
    </dgm:pt>
    <dgm:pt modelId="{7A8A7403-879B-4AED-B438-CA0C7FE1CEFC}" type="pres">
      <dgm:prSet presAssocID="{B0490776-A11F-4777-80F9-4C03F436EFA0}" presName="parentText" presStyleLbl="node1" presStyleIdx="0" presStyleCnt="2">
        <dgm:presLayoutVars>
          <dgm:chMax val="0"/>
          <dgm:bulletEnabled val="1"/>
        </dgm:presLayoutVars>
      </dgm:prSet>
      <dgm:spPr/>
    </dgm:pt>
    <dgm:pt modelId="{CDBBEDAF-46FA-4005-A280-5C0A78F17380}" type="pres">
      <dgm:prSet presAssocID="{B0490776-A11F-4777-80F9-4C03F436EFA0}" presName="childText" presStyleLbl="revTx" presStyleIdx="0" presStyleCnt="2">
        <dgm:presLayoutVars>
          <dgm:bulletEnabled val="1"/>
        </dgm:presLayoutVars>
      </dgm:prSet>
      <dgm:spPr/>
    </dgm:pt>
    <dgm:pt modelId="{9B43BCD7-4C4D-454F-9085-A4BCAD59CA4D}" type="pres">
      <dgm:prSet presAssocID="{F33F0BC6-4A04-4871-980B-BC4ED6CBC295}" presName="parentText" presStyleLbl="node1" presStyleIdx="1" presStyleCnt="2">
        <dgm:presLayoutVars>
          <dgm:chMax val="0"/>
          <dgm:bulletEnabled val="1"/>
        </dgm:presLayoutVars>
      </dgm:prSet>
      <dgm:spPr/>
    </dgm:pt>
    <dgm:pt modelId="{F6DF2F28-30DD-454F-B0FA-F6AD77743647}" type="pres">
      <dgm:prSet presAssocID="{F33F0BC6-4A04-4871-980B-BC4ED6CBC295}" presName="childText" presStyleLbl="revTx" presStyleIdx="1" presStyleCnt="2">
        <dgm:presLayoutVars>
          <dgm:bulletEnabled val="1"/>
        </dgm:presLayoutVars>
      </dgm:prSet>
      <dgm:spPr/>
    </dgm:pt>
  </dgm:ptLst>
  <dgm:cxnLst>
    <dgm:cxn modelId="{BD32D504-A1D2-4A98-993D-EEA186CFFB39}" type="presOf" srcId="{4FC19E5D-FC57-4498-ABCD-0F9559DE9F32}" destId="{F6DF2F28-30DD-454F-B0FA-F6AD77743647}" srcOrd="0" destOrd="0" presId="urn:microsoft.com/office/officeart/2005/8/layout/vList2"/>
    <dgm:cxn modelId="{0673060C-9B9B-4F5E-9EBB-4CD429E9F276}" srcId="{F33F0BC6-4A04-4871-980B-BC4ED6CBC295}" destId="{4FC19E5D-FC57-4498-ABCD-0F9559DE9F32}" srcOrd="0" destOrd="0" parTransId="{B8498320-19B9-4824-9D94-82218CDBE30A}" sibTransId="{D761D860-AFD3-40BE-B638-3589E1261E72}"/>
    <dgm:cxn modelId="{BC6F0D1E-6332-4111-B47A-817FA19B3608}" type="presOf" srcId="{F33F0BC6-4A04-4871-980B-BC4ED6CBC295}" destId="{9B43BCD7-4C4D-454F-9085-A4BCAD59CA4D}"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CDC1752E-634A-4C52-8866-A811C254C227}" srcId="{B0490776-A11F-4777-80F9-4C03F436EFA0}" destId="{7C669E22-4E19-4568-BA95-5726828006FC}" srcOrd="0" destOrd="0" parTransId="{16FCE1EA-66F5-48BA-9846-503885AB78D0}" sibTransId="{A3AA303A-F259-4C97-A7EF-17ED5A709625}"/>
    <dgm:cxn modelId="{87E00232-D3BD-4C0B-B46B-55752394B92A}" type="presOf" srcId="{5E7D9BA6-12AB-4E60-BC9E-9440812E4B9A}" destId="{CDBBEDAF-46FA-4005-A280-5C0A78F17380}" srcOrd="0" destOrd="1" presId="urn:microsoft.com/office/officeart/2005/8/layout/vList2"/>
    <dgm:cxn modelId="{E8719271-2EB0-427F-8045-20A46945207C}" srcId="{B0490776-A11F-4777-80F9-4C03F436EFA0}" destId="{5E7D9BA6-12AB-4E60-BC9E-9440812E4B9A}" srcOrd="1" destOrd="0" parTransId="{F006495C-71F0-4186-A208-1CE062268460}" sibTransId="{BCBCE3C6-3093-419B-9401-85196430B5C6}"/>
    <dgm:cxn modelId="{5046397A-DD52-4849-BD03-7E8962CD7CB6}" srcId="{B0490776-A11F-4777-80F9-4C03F436EFA0}" destId="{61CC2111-B8F4-4519-818E-4FE59C25466A}" srcOrd="2" destOrd="0" parTransId="{807C321F-A3DA-48AB-B5A2-D2C5EA518ABE}" sibTransId="{146497FA-ECD8-4795-A8FF-080C38616707}"/>
    <dgm:cxn modelId="{77437A96-EDB5-46D7-B8D1-092F76C5B111}" srcId="{B0490776-A11F-4777-80F9-4C03F436EFA0}" destId="{63EB1CA9-3ACB-4EAF-9DAF-40A2F53C6E52}" srcOrd="4" destOrd="0" parTransId="{A290FCCA-B63E-4326-A03B-9698AE4965A6}" sibTransId="{4B3A2A03-FB2B-4365-A4A2-C4AE9A61997E}"/>
    <dgm:cxn modelId="{016C3599-BB17-461A-971C-D828FB2C0017}" type="presOf" srcId="{43322E1A-EF27-41DF-AFFA-472284663450}" destId="{F6DF2F28-30DD-454F-B0FA-F6AD77743647}" srcOrd="0" destOrd="2"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11CBCAAD-7216-4467-9F22-01D0597F1C7A}" srcId="{F33F0BC6-4A04-4871-980B-BC4ED6CBC295}" destId="{574C641E-AE1E-476E-A224-3770FA4F6119}" srcOrd="1" destOrd="0" parTransId="{2DDA9C27-7A1D-49DE-953A-9DECE4B6610B}" sibTransId="{F6ED24A4-2512-43CA-945B-5283910310AA}"/>
    <dgm:cxn modelId="{603E0CB6-1221-413C-BCCD-476AD35FF257}" type="presOf" srcId="{63EB1CA9-3ACB-4EAF-9DAF-40A2F53C6E52}" destId="{CDBBEDAF-46FA-4005-A280-5C0A78F17380}" srcOrd="0" destOrd="4" presId="urn:microsoft.com/office/officeart/2005/8/layout/vList2"/>
    <dgm:cxn modelId="{67957BBA-AE0D-423A-BEF0-463C1C3D0CED}" type="presOf" srcId="{08E9CFC8-653E-4A5B-9970-8050273F2E00}" destId="{CDBBEDAF-46FA-4005-A280-5C0A78F17380}" srcOrd="0" destOrd="3" presId="urn:microsoft.com/office/officeart/2005/8/layout/vList2"/>
    <dgm:cxn modelId="{5FBBD6BB-5347-4326-BDDD-5133A856BD6D}" type="presOf" srcId="{7C669E22-4E19-4568-BA95-5726828006FC}" destId="{CDBBEDAF-46FA-4005-A280-5C0A78F17380}" srcOrd="0" destOrd="0" presId="urn:microsoft.com/office/officeart/2005/8/layout/vList2"/>
    <dgm:cxn modelId="{41D36CC5-A0B4-463B-82DD-9A30E9416439}" srcId="{B0490776-A11F-4777-80F9-4C03F436EFA0}" destId="{08E9CFC8-653E-4A5B-9970-8050273F2E00}" srcOrd="3" destOrd="0" parTransId="{C21466E9-A034-4557-A4EE-C7DC0655ECA7}" sibTransId="{EAFE3501-5229-457B-B167-5C8E594DF201}"/>
    <dgm:cxn modelId="{AB47B7E3-2293-481F-82C3-E5FA58F9DDF0}" type="presOf" srcId="{B0490776-A11F-4777-80F9-4C03F436EFA0}" destId="{7A8A7403-879B-4AED-B438-CA0C7FE1CEFC}" srcOrd="0" destOrd="0" presId="urn:microsoft.com/office/officeart/2005/8/layout/vList2"/>
    <dgm:cxn modelId="{7F97C9E8-933F-4C8C-9582-D01D895AE57C}" type="presOf" srcId="{61CC2111-B8F4-4519-818E-4FE59C25466A}" destId="{CDBBEDAF-46FA-4005-A280-5C0A78F17380}" srcOrd="0" destOrd="2"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8267EEEF-F54B-4EE8-BC24-A4EF922D8229}" type="presOf" srcId="{71440537-532F-4F58-AC79-25CF345F3919}" destId="{BF735EE7-2A20-4A09-8B91-B621302BBDB4}" srcOrd="0" destOrd="0" presId="urn:microsoft.com/office/officeart/2005/8/layout/vList2"/>
    <dgm:cxn modelId="{6202D2F4-71EE-4A1A-B185-B581F60E7C7B}" type="presOf" srcId="{574C641E-AE1E-476E-A224-3770FA4F6119}" destId="{F6DF2F28-30DD-454F-B0FA-F6AD77743647}" srcOrd="0" destOrd="1" presId="urn:microsoft.com/office/officeart/2005/8/layout/vList2"/>
    <dgm:cxn modelId="{53A70C38-2FB7-45BA-B3CF-DD76F71A7F63}" type="presParOf" srcId="{BF735EE7-2A20-4A09-8B91-B621302BBDB4}" destId="{7A8A7403-879B-4AED-B438-CA0C7FE1CEFC}" srcOrd="0" destOrd="0" presId="urn:microsoft.com/office/officeart/2005/8/layout/vList2"/>
    <dgm:cxn modelId="{AE76601B-E47C-4788-A853-DC1E2BCF56E9}" type="presParOf" srcId="{BF735EE7-2A20-4A09-8B91-B621302BBDB4}" destId="{CDBBEDAF-46FA-4005-A280-5C0A78F17380}" srcOrd="1" destOrd="0" presId="urn:microsoft.com/office/officeart/2005/8/layout/vList2"/>
    <dgm:cxn modelId="{3323B84A-4148-43BA-A6A4-9AFC8F94EF66}" type="presParOf" srcId="{BF735EE7-2A20-4A09-8B91-B621302BBDB4}" destId="{9B43BCD7-4C4D-454F-9085-A4BCAD59CA4D}" srcOrd="2" destOrd="0" presId="urn:microsoft.com/office/officeart/2005/8/layout/vList2"/>
    <dgm:cxn modelId="{DFA5BDD4-0C40-400E-8C51-1B29A95FA911}" type="presParOf" srcId="{BF735EE7-2A20-4A09-8B91-B621302BBDB4}" destId="{F6DF2F28-30DD-454F-B0FA-F6AD777436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32994"/>
          <a:ext cx="6880738" cy="5276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7</a:t>
          </a:r>
          <a:endParaRPr lang="en-US" sz="2200" kern="1200" dirty="0"/>
        </a:p>
      </dsp:txBody>
      <dsp:txXfrm>
        <a:off x="25759" y="58753"/>
        <a:ext cx="6829220" cy="476152"/>
      </dsp:txXfrm>
    </dsp:sp>
    <dsp:sp modelId="{9186AD69-C7B1-4D38-BE8B-5AD9E83BC138}">
      <dsp:nvSpPr>
        <dsp:cNvPr id="0" name=""/>
        <dsp:cNvSpPr/>
      </dsp:nvSpPr>
      <dsp:spPr>
        <a:xfrm>
          <a:off x="0" y="560664"/>
          <a:ext cx="68807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del CLI (avisos) Mejoras de rendimiento</a:t>
          </a:r>
          <a:endParaRPr lang="en-US" sz="1700" kern="1200" dirty="0"/>
        </a:p>
        <a:p>
          <a:pPr marL="171450" lvl="1" indent="-171450" algn="l" defTabSz="755650">
            <a:lnSpc>
              <a:spcPct val="90000"/>
            </a:lnSpc>
            <a:spcBef>
              <a:spcPct val="0"/>
            </a:spcBef>
            <a:spcAft>
              <a:spcPct val="20000"/>
            </a:spcAft>
            <a:buChar char="•"/>
          </a:pPr>
          <a:r>
            <a:rPr lang="es-ES" sz="1700" kern="1200" dirty="0"/>
            <a:t>La proyección de contenido admite elementos de Angular</a:t>
          </a:r>
          <a:endParaRPr lang="en-US" sz="1700" kern="1200" dirty="0"/>
        </a:p>
        <a:p>
          <a:pPr marL="171450" lvl="1" indent="-171450" algn="l" defTabSz="755650">
            <a:lnSpc>
              <a:spcPct val="90000"/>
            </a:lnSpc>
            <a:spcBef>
              <a:spcPct val="0"/>
            </a:spcBef>
            <a:spcAft>
              <a:spcPct val="20000"/>
            </a:spcAft>
            <a:buChar char="•"/>
          </a:pPr>
          <a:r>
            <a:rPr lang="es-ES" sz="1700" kern="1200" dirty="0"/>
            <a:t>Cambios en Material</a:t>
          </a:r>
          <a:endParaRPr lang="en-US" sz="1700" kern="1200" dirty="0"/>
        </a:p>
      </dsp:txBody>
      <dsp:txXfrm>
        <a:off x="0" y="560664"/>
        <a:ext cx="6880738" cy="888030"/>
      </dsp:txXfrm>
    </dsp:sp>
    <dsp:sp modelId="{8667F6AF-0426-4FB9-9FF3-137E353EFA8F}">
      <dsp:nvSpPr>
        <dsp:cNvPr id="0" name=""/>
        <dsp:cNvSpPr/>
      </dsp:nvSpPr>
      <dsp:spPr>
        <a:xfrm>
          <a:off x="0" y="1466277"/>
          <a:ext cx="6880738" cy="52767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8</a:t>
          </a:r>
          <a:endParaRPr lang="en-US" sz="2200" kern="1200" dirty="0"/>
        </a:p>
      </dsp:txBody>
      <dsp:txXfrm>
        <a:off x="25759" y="1492036"/>
        <a:ext cx="6829220" cy="476152"/>
      </dsp:txXfrm>
    </dsp:sp>
    <dsp:sp modelId="{9D9F9C17-546C-444B-9D7B-F8FE5C33CAE4}">
      <dsp:nvSpPr>
        <dsp:cNvPr id="0" name=""/>
        <dsp:cNvSpPr/>
      </dsp:nvSpPr>
      <dsp:spPr>
        <a:xfrm>
          <a:off x="0" y="1976364"/>
          <a:ext cx="6880738"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rendimiento, compilador y ejecución (</a:t>
          </a:r>
          <a:r>
            <a:rPr lang="es-ES" sz="1700" kern="1200" dirty="0" err="1"/>
            <a:t>view-engine</a:t>
          </a:r>
          <a:r>
            <a:rPr lang="es-ES" sz="1700" kern="1200" dirty="0"/>
            <a:t> &amp;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a:t>Carga diferencial (</a:t>
          </a:r>
          <a:r>
            <a:rPr lang="es-ES" sz="1700" kern="1200" dirty="0" err="1"/>
            <a:t>bundles</a:t>
          </a:r>
          <a:r>
            <a:rPr lang="es-ES" sz="1700" kern="1200" dirty="0"/>
            <a:t> antiguos y modernos)</a:t>
          </a:r>
          <a:endParaRPr lang="en-US" sz="1700" kern="1200" dirty="0"/>
        </a:p>
        <a:p>
          <a:pPr marL="171450" lvl="1" indent="-171450" algn="l" defTabSz="755650">
            <a:lnSpc>
              <a:spcPct val="90000"/>
            </a:lnSpc>
            <a:spcBef>
              <a:spcPct val="0"/>
            </a:spcBef>
            <a:spcAft>
              <a:spcPct val="20000"/>
            </a:spcAft>
            <a:buChar char="•"/>
          </a:pPr>
          <a:r>
            <a:rPr lang="es-ES" sz="1700" kern="1200" dirty="0"/>
            <a:t>Mejoras en </a:t>
          </a:r>
          <a:r>
            <a:rPr lang="es-ES" sz="1700" kern="1200" dirty="0" err="1"/>
            <a:t>webWorkers</a:t>
          </a:r>
          <a:r>
            <a:rPr lang="es-ES" sz="1700" kern="1200" dirty="0"/>
            <a:t> y </a:t>
          </a:r>
          <a:r>
            <a:rPr lang="es-ES" sz="1700" kern="1200" dirty="0" err="1"/>
            <a:t>serviceWorkers</a:t>
          </a:r>
          <a:r>
            <a:rPr lang="es-ES" sz="1700" kern="1200" dirty="0"/>
            <a:t>, </a:t>
          </a:r>
          <a:r>
            <a:rPr lang="es-ES" sz="1700" kern="1200" dirty="0" err="1"/>
            <a:t>forms</a:t>
          </a:r>
          <a:endParaRPr lang="en-US" sz="1700" kern="1200" dirty="0"/>
        </a:p>
        <a:p>
          <a:pPr marL="171450" lvl="1" indent="-171450" algn="l" defTabSz="755650">
            <a:lnSpc>
              <a:spcPct val="90000"/>
            </a:lnSpc>
            <a:spcBef>
              <a:spcPct val="0"/>
            </a:spcBef>
            <a:spcAft>
              <a:spcPct val="20000"/>
            </a:spcAft>
            <a:buChar char="•"/>
          </a:pPr>
          <a:r>
            <a:rPr lang="es-ES" sz="1700" kern="1200" dirty="0"/>
            <a:t>Novedades en el código </a:t>
          </a:r>
          <a:endParaRPr lang="en-US" sz="1700" kern="1200" dirty="0"/>
        </a:p>
        <a:p>
          <a:pPr marL="342900" lvl="2" indent="-171450" algn="l" defTabSz="755650">
            <a:lnSpc>
              <a:spcPct val="90000"/>
            </a:lnSpc>
            <a:spcBef>
              <a:spcPct val="0"/>
            </a:spcBef>
            <a:spcAft>
              <a:spcPct val="20000"/>
            </a:spcAft>
            <a:buChar char="•"/>
          </a:pPr>
          <a:r>
            <a:rPr lang="es-ES" sz="1700" kern="1200" dirty="0"/>
            <a:t>Nuevo formato en el </a:t>
          </a:r>
          <a:r>
            <a:rPr lang="es-ES" sz="1700" kern="1200" dirty="0" err="1"/>
            <a:t>lazzy-routing</a:t>
          </a:r>
          <a:r>
            <a:rPr lang="es-ES" sz="1700" kern="1200" dirty="0"/>
            <a:t>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err="1"/>
            <a:t>ViewChild</a:t>
          </a:r>
          <a:r>
            <a:rPr lang="es-ES" sz="1700" kern="1200" dirty="0"/>
            <a:t> / </a:t>
          </a:r>
          <a:r>
            <a:rPr lang="es-ES" sz="1700" kern="1200" dirty="0" err="1"/>
            <a:t>ContentChild</a:t>
          </a:r>
          <a:r>
            <a:rPr lang="es-ES" sz="1700" kern="1200" dirty="0"/>
            <a:t> nuevos parámetros</a:t>
          </a:r>
          <a:endParaRPr lang="en-US" sz="1700" kern="1200" dirty="0"/>
        </a:p>
      </dsp:txBody>
      <dsp:txXfrm>
        <a:off x="0" y="1976364"/>
        <a:ext cx="6880738" cy="1776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A7403-879B-4AED-B438-CA0C7FE1CEFC}">
      <dsp:nvSpPr>
        <dsp:cNvPr id="0" name=""/>
        <dsp:cNvSpPr/>
      </dsp:nvSpPr>
      <dsp:spPr>
        <a:xfrm>
          <a:off x="0" y="41606"/>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9</a:t>
          </a:r>
          <a:endParaRPr lang="en-US" sz="2200" kern="1200" dirty="0"/>
        </a:p>
      </dsp:txBody>
      <dsp:txXfrm>
        <a:off x="25759" y="67365"/>
        <a:ext cx="6199592" cy="476152"/>
      </dsp:txXfrm>
    </dsp:sp>
    <dsp:sp modelId="{CDBBEDAF-46FA-4005-A280-5C0A78F17380}">
      <dsp:nvSpPr>
        <dsp:cNvPr id="0" name=""/>
        <dsp:cNvSpPr/>
      </dsp:nvSpPr>
      <dsp:spPr>
        <a:xfrm>
          <a:off x="0" y="569276"/>
          <a:ext cx="625111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Actualización</a:t>
          </a:r>
          <a:r>
            <a:rPr lang="en-US" sz="1700" kern="1200" dirty="0"/>
            <a:t> de </a:t>
          </a:r>
          <a:r>
            <a:rPr lang="es-ES" sz="1700" kern="1200" dirty="0"/>
            <a:t>Angular, CLI y Material</a:t>
          </a:r>
          <a:endParaRPr lang="en-US" sz="1700" kern="1200" dirty="0"/>
        </a:p>
        <a:p>
          <a:pPr marL="171450" lvl="1" indent="-171450" algn="l" defTabSz="755650">
            <a:lnSpc>
              <a:spcPct val="90000"/>
            </a:lnSpc>
            <a:spcBef>
              <a:spcPct val="0"/>
            </a:spcBef>
            <a:spcAft>
              <a:spcPct val="20000"/>
            </a:spcAft>
            <a:buChar char="•"/>
          </a:pPr>
          <a:r>
            <a:rPr lang="es-ES" sz="1700" kern="1200" dirty="0"/>
            <a:t>Motor de compilación-ejecución “</a:t>
          </a:r>
          <a:r>
            <a:rPr lang="es-ES" sz="1700" kern="1200" dirty="0" err="1"/>
            <a:t>Ivy</a:t>
          </a:r>
          <a:r>
            <a:rPr lang="es-ES" sz="1700" kern="1200" dirty="0"/>
            <a:t>” en todas las aplicaciones</a:t>
          </a:r>
          <a:endParaRPr lang="en-US" sz="1700" kern="1200" dirty="0"/>
        </a:p>
        <a:p>
          <a:pPr marL="171450" lvl="1" indent="-171450" algn="l" defTabSz="755650">
            <a:lnSpc>
              <a:spcPct val="90000"/>
            </a:lnSpc>
            <a:spcBef>
              <a:spcPct val="0"/>
            </a:spcBef>
            <a:spcAft>
              <a:spcPct val="20000"/>
            </a:spcAft>
            <a:buChar char="•"/>
          </a:pPr>
          <a:r>
            <a:rPr lang="es-ES" sz="1700" kern="1200" dirty="0"/>
            <a:t>Nuevas opciones para '</a:t>
          </a:r>
          <a:r>
            <a:rPr lang="es-ES" sz="1700" kern="1200" dirty="0" err="1"/>
            <a:t>providedIn</a:t>
          </a:r>
          <a:r>
            <a:rPr lang="es-ES" sz="1700" kern="1200" dirty="0"/>
            <a:t>’</a:t>
          </a:r>
          <a:endParaRPr lang="en-US" sz="1700" kern="1200" dirty="0"/>
        </a:p>
        <a:p>
          <a:pPr marL="171450" lvl="1" indent="-171450" algn="l" defTabSz="755650">
            <a:lnSpc>
              <a:spcPct val="90000"/>
            </a:lnSpc>
            <a:spcBef>
              <a:spcPct val="0"/>
            </a:spcBef>
            <a:spcAft>
              <a:spcPct val="20000"/>
            </a:spcAft>
            <a:buChar char="•"/>
          </a:pPr>
          <a:r>
            <a:rPr lang="es-ES" sz="1700" kern="1200" dirty="0"/>
            <a:t>Soporte de YouTube y Google </a:t>
          </a:r>
          <a:r>
            <a:rPr lang="es-ES" sz="1700" kern="1200" dirty="0" err="1"/>
            <a:t>Maps</a:t>
          </a:r>
          <a:r>
            <a:rPr lang="es-ES" sz="1700" kern="1200" dirty="0"/>
            <a:t> en componentes</a:t>
          </a:r>
          <a:endParaRPr lang="en-US" sz="1700" kern="1200" dirty="0"/>
        </a:p>
        <a:p>
          <a:pPr marL="171450" lvl="1" indent="-171450" algn="l" defTabSz="755650">
            <a:lnSpc>
              <a:spcPct val="90000"/>
            </a:lnSpc>
            <a:spcBef>
              <a:spcPct val="0"/>
            </a:spcBef>
            <a:spcAft>
              <a:spcPct val="20000"/>
            </a:spcAft>
            <a:buChar char="•"/>
          </a:pPr>
          <a:r>
            <a:rPr lang="es-ES" sz="1700" kern="1200" dirty="0"/>
            <a:t>Mejoras en el IDE de VSC (Angular </a:t>
          </a:r>
          <a:r>
            <a:rPr lang="es-ES" sz="1700" kern="1200" dirty="0" err="1"/>
            <a:t>language</a:t>
          </a:r>
          <a:r>
            <a:rPr lang="es-ES" sz="1700" kern="1200" dirty="0"/>
            <a:t> </a:t>
          </a:r>
          <a:r>
            <a:rPr lang="es-ES" sz="1700" kern="1200" dirty="0" err="1"/>
            <a:t>service</a:t>
          </a:r>
          <a:r>
            <a:rPr lang="es-ES" sz="1700" kern="1200" dirty="0"/>
            <a:t>)</a:t>
          </a:r>
          <a:endParaRPr lang="en-US" sz="1700" kern="1200" dirty="0"/>
        </a:p>
      </dsp:txBody>
      <dsp:txXfrm>
        <a:off x="0" y="569276"/>
        <a:ext cx="6251110" cy="1457280"/>
      </dsp:txXfrm>
    </dsp:sp>
    <dsp:sp modelId="{9B43BCD7-4C4D-454F-9085-A4BCAD59CA4D}">
      <dsp:nvSpPr>
        <dsp:cNvPr id="0" name=""/>
        <dsp:cNvSpPr/>
      </dsp:nvSpPr>
      <dsp:spPr>
        <a:xfrm>
          <a:off x="0" y="2026557"/>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10 </a:t>
          </a:r>
          <a:endParaRPr lang="en-US" sz="2200" kern="1200" dirty="0"/>
        </a:p>
      </dsp:txBody>
      <dsp:txXfrm>
        <a:off x="25759" y="2052316"/>
        <a:ext cx="6199592" cy="476152"/>
      </dsp:txXfrm>
    </dsp:sp>
    <dsp:sp modelId="{F6DF2F28-30DD-454F-B0FA-F6AD77743647}">
      <dsp:nvSpPr>
        <dsp:cNvPr id="0" name=""/>
        <dsp:cNvSpPr/>
      </dsp:nvSpPr>
      <dsp:spPr>
        <a:xfrm>
          <a:off x="0" y="2554227"/>
          <a:ext cx="625111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 rendimiento, compilador, CLI</a:t>
          </a:r>
          <a:endParaRPr lang="en-US" sz="1700" kern="1200" dirty="0"/>
        </a:p>
        <a:p>
          <a:pPr marL="171450" lvl="1" indent="-171450" algn="l" defTabSz="755650">
            <a:lnSpc>
              <a:spcPct val="90000"/>
            </a:lnSpc>
            <a:spcBef>
              <a:spcPct val="0"/>
            </a:spcBef>
            <a:spcAft>
              <a:spcPct val="20000"/>
            </a:spcAft>
            <a:buChar char="•"/>
          </a:pPr>
          <a:r>
            <a:rPr lang="es-ES" sz="1700" kern="1200" dirty="0"/>
            <a:t>Mejoras para la migración de versiones</a:t>
          </a:r>
          <a:endParaRPr lang="en-US" sz="1700" kern="1200" dirty="0"/>
        </a:p>
        <a:p>
          <a:pPr marL="171450" lvl="1" indent="-171450" algn="l" defTabSz="755650">
            <a:lnSpc>
              <a:spcPct val="90000"/>
            </a:lnSpc>
            <a:spcBef>
              <a:spcPct val="0"/>
            </a:spcBef>
            <a:spcAft>
              <a:spcPct val="20000"/>
            </a:spcAft>
            <a:buChar char="•"/>
          </a:pPr>
          <a:r>
            <a:rPr lang="es-ES" sz="1700" kern="1200" dirty="0"/>
            <a:t>Posibilidad de activar un modo estricto en los proyectos</a:t>
          </a:r>
          <a:endParaRPr lang="en-US" sz="1700" kern="1200" dirty="0"/>
        </a:p>
      </dsp:txBody>
      <dsp:txXfrm>
        <a:off x="0" y="2554227"/>
        <a:ext cx="6251110" cy="888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de la misma forma que </a:t>
          </a:r>
          <a:r>
            <a:rPr lang="es-ES" sz="3200" kern="1200" dirty="0" err="1"/>
            <a:t>node</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ts-node</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16/02/2021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16/02/2021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6CFBC6-7CFB-4BC9-A9A8-4239762C0B8F}"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31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197</a:t>
            </a:fld>
            <a:endParaRPr lang="es-E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32770" name="Marcador de notas 2"/>
          <p:cNvSpPr>
            <a:spLocks noGrp="1"/>
          </p:cNvSpPr>
          <p:nvPr>
            <p:ph type="body" idx="1"/>
          </p:nvPr>
        </p:nvSpPr>
        <p:spPr bwMode="auto">
          <a:noFill/>
        </p:spPr>
        <p:txBody>
          <a:bodyPr/>
          <a:lstStyle/>
          <a:p>
            <a:endParaRPr lang="es-ES_tradnl"/>
          </a:p>
        </p:txBody>
      </p:sp>
      <p:sp>
        <p:nvSpPr>
          <p:cNvPr id="32771" name="Marcador de número de diapositiva 3"/>
          <p:cNvSpPr>
            <a:spLocks noGrp="1"/>
          </p:cNvSpPr>
          <p:nvPr>
            <p:ph type="sldNum" sz="quarter" idx="5"/>
          </p:nvPr>
        </p:nvSpPr>
        <p:spPr bwMode="auto">
          <a:noFill/>
          <a:ln>
            <a:miter lim="800000"/>
            <a:headEnd/>
            <a:tailEnd/>
          </a:ln>
        </p:spPr>
        <p:txBody>
          <a:bodyPr/>
          <a:lstStyle/>
          <a:p>
            <a:fld id="{26CB590B-4272-455A-B3C4-02B4FD3CE7C3}" type="slidenum">
              <a:rPr lang="es-ES"/>
              <a:pPr/>
              <a:t>198</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4</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9</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10</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lang="es-ES" sz="1800" b="0" strike="noStrike" spc="-1">
              <a:solidFill>
                <a:srgbClr val="000000"/>
              </a:solidFill>
              <a:latin typeface="Calibri"/>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lang="es-ES" sz="3200" b="0" strike="noStrike" spc="-1">
              <a:latin typeface="Arial"/>
            </a:endParaRPr>
          </a:p>
        </p:txBody>
      </p:sp>
    </p:spTree>
    <p:extLst>
      <p:ext uri="{BB962C8B-B14F-4D97-AF65-F5344CB8AC3E}">
        <p14:creationId xmlns:p14="http://schemas.microsoft.com/office/powerpoint/2010/main" val="2986759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16/02/2021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16/02/2021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 id="214748367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hyperlink" Target="https://angular.i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next.angular.io/" TargetMode="Externa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3" Type="http://schemas.openxmlformats.org/officeDocument/2006/relationships/hyperlink" Target="https://goo.gl/forms/aAHmsJpeAiOIBTrz2" TargetMode="External"/><Relationship Id="rId7"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8.png"/><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https://pcs.usal.es/sites/pcs.usal.es/files/img/empresas/viewnext.jpg"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hyperlink" Target="mailto:training@iconotc.com" TargetMode="External"/><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es.linkedin.com/company/icono-training-consulting" TargetMode="External"/><Relationship Id="rId11" Type="http://schemas.openxmlformats.org/officeDocument/2006/relationships/image" Target="../media/image10.png"/><Relationship Id="rId5" Type="http://schemas.openxmlformats.org/officeDocument/2006/relationships/hyperlink" Target="http://www.iconotc.com/" TargetMode="Externa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mailto:alce65@hotmail.es" TargetMode="External"/><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beta-rxjsdocs.firebaseapp.co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jpeg"/><Relationship Id="rId7" Type="http://schemas.openxmlformats.org/officeDocument/2006/relationships/hyperlink" Target="https://vuejs.org/" TargetMode="External"/><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9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a:t>head</a:t>
            </a:r>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row align-items-center text-center footer</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{{formador}} - {{fecha}}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{{empresa}}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div</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endParaRPr sz="1400" b="1">
              <a:solidFill>
                <a:srgbClr val="4B83CD"/>
              </a:solidFill>
              <a:latin typeface="Courier New"/>
              <a:ea typeface="Courier New"/>
              <a:cs typeface="Courier New"/>
              <a:sym typeface="Courier New"/>
            </a:endParaRPr>
          </a:p>
        </p:txBody>
      </p:sp>
      <p:sp>
        <p:nvSpPr>
          <p:cNvPr id="738" name="Google Shape;738;p85"/>
          <p:cNvSpPr txBox="1"/>
          <p:nvPr/>
        </p:nvSpPr>
        <p:spPr>
          <a:xfrm>
            <a:off x="6750733" y="2190914"/>
            <a:ext cx="4469600" cy="397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formador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empresa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fecha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constructor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formador</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Alejandro Cerezo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empresa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fecha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2018</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4B83CD"/>
              </a:solidFill>
              <a:latin typeface="Courier New"/>
              <a:ea typeface="Courier New"/>
              <a:cs typeface="Courier New"/>
              <a:sym typeface="Courier New"/>
            </a:endParaRPr>
          </a:p>
        </p:txBody>
      </p:sp>
      <p:sp>
        <p:nvSpPr>
          <p:cNvPr id="739" name="Google Shape;739;p85"/>
          <p:cNvSpPr txBox="1"/>
          <p:nvPr/>
        </p:nvSpPr>
        <p:spPr>
          <a:xfrm>
            <a:off x="7565533" y="1518480"/>
            <a:ext cx="3538400" cy="5788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FooterComponent</a:t>
            </a:r>
            <a:endParaRPr sz="1400" b="1">
              <a:solidFill>
                <a:srgbClr val="7A3E9D"/>
              </a:solidFill>
              <a:latin typeface="Courier New"/>
              <a:ea typeface="Courier New"/>
              <a:cs typeface="Courier New"/>
              <a:sym typeface="Courier New"/>
            </a:endParaRPr>
          </a:p>
        </p:txBody>
      </p:sp>
      <p:sp>
        <p:nvSpPr>
          <p:cNvPr id="740" name="Google Shape;740;p85"/>
          <p:cNvSpPr txBox="1"/>
          <p:nvPr/>
        </p:nvSpPr>
        <p:spPr>
          <a:xfrm>
            <a:off x="1834900" y="4252147"/>
            <a:ext cx="4460400" cy="17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B6526"/>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footer</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background-color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brown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papayawhip</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margin-top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3</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padding-top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2</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03474" y="1598700"/>
            <a:ext cx="6230800" cy="408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row</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col nav nav-pills</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 active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Inicio</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Acerca de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4B83CD"/>
              </a:solidFill>
              <a:latin typeface="Courier New"/>
              <a:ea typeface="Courier New"/>
              <a:cs typeface="Courier New"/>
              <a:sym typeface="Courier New"/>
            </a:endParaRPr>
          </a:p>
        </p:txBody>
      </p:sp>
      <p:sp>
        <p:nvSpPr>
          <p:cNvPr id="747" name="Google Shape;747;p86"/>
          <p:cNvSpPr txBox="1"/>
          <p:nvPr/>
        </p:nvSpPr>
        <p:spPr>
          <a:xfrm>
            <a:off x="8231774" y="2284533"/>
            <a:ext cx="2912000" cy="2869974"/>
          </a:xfrm>
          <a:prstGeom prst="rect">
            <a:avLst/>
          </a:prstGeom>
          <a:noFill/>
          <a:ln>
            <a:noFill/>
          </a:ln>
        </p:spPr>
        <p:txBody>
          <a:bodyPr spcFirstLastPara="1" wrap="square" lIns="121900" tIns="121900" rIns="121900" bIns="121900" anchor="t" anchorCtr="0">
            <a:noAutofit/>
          </a:bodyPr>
          <a:lstStyle/>
          <a:p>
            <a:r>
              <a:rPr lang="es" sz="2400" dirty="0"/>
              <a:t>Opciones del Menú</a:t>
            </a:r>
            <a:endParaRPr sz="2400" dirty="0"/>
          </a:p>
          <a:p>
            <a:endParaRPr sz="2400" dirty="0"/>
          </a:p>
          <a:p>
            <a:pPr marL="609585" indent="-423323">
              <a:buSzPts val="1400"/>
              <a:buChar char="●"/>
            </a:pPr>
            <a:r>
              <a:rPr lang="es" sz="2400" dirty="0"/>
              <a:t>Inicio (Home)</a:t>
            </a:r>
            <a:endParaRPr sz="2400" dirty="0"/>
          </a:p>
          <a:p>
            <a:pPr marL="609585" indent="-423323">
              <a:buSzPts val="1400"/>
              <a:buChar char="●"/>
            </a:pPr>
            <a:r>
              <a:rPr lang="es" sz="2400" dirty="0"/>
              <a:t>Tareas</a:t>
            </a:r>
            <a:endParaRPr sz="2400" dirty="0"/>
          </a:p>
          <a:p>
            <a:pPr marL="609585" indent="-423323">
              <a:buSzPts val="1400"/>
              <a:buChar char="●"/>
            </a:pPr>
            <a:r>
              <a:rPr lang="es" sz="2400" dirty="0"/>
              <a:t>Contactos</a:t>
            </a:r>
            <a:endParaRPr sz="2400" dirty="0"/>
          </a:p>
          <a:p>
            <a:pPr marL="609585" indent="-423323">
              <a:buSzPts val="1400"/>
              <a:buChar char="●"/>
            </a:pPr>
            <a:r>
              <a:rPr lang="es" sz="2400" dirty="0"/>
              <a:t>Libros</a:t>
            </a:r>
            <a:endParaRPr sz="2400" dirty="0"/>
          </a:p>
          <a:p>
            <a:pPr marL="609585" indent="-423323">
              <a:buSzPts val="1400"/>
              <a:buChar char="●"/>
            </a:pPr>
            <a:r>
              <a:rPr lang="es" sz="2400" dirty="0"/>
              <a:t>Acerca de</a:t>
            </a:r>
            <a:endParaRPr sz="2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927312" y="447675"/>
            <a:ext cx="10448800" cy="724000"/>
          </a:xfrm>
          <a:prstGeom prst="rect">
            <a:avLst/>
          </a:prstGeom>
        </p:spPr>
        <p:txBody>
          <a:bodyPr spcFirstLastPara="1" vert="horz" wrap="square" lIns="68567" tIns="68567" rIns="68567" bIns="68567" rtlCol="0" anchor="t" anchorCtr="0">
            <a:noAutofit/>
          </a:bodyPr>
          <a:lstStyle/>
          <a:p>
            <a:r>
              <a:rPr lang="es"/>
              <a:t>Componentes en los módulos funcionales</a:t>
            </a:r>
            <a:endParaRPr/>
          </a:p>
        </p:txBody>
      </p:sp>
      <p:sp>
        <p:nvSpPr>
          <p:cNvPr id="759" name="Google Shape;759;p88"/>
          <p:cNvSpPr txBox="1"/>
          <p:nvPr/>
        </p:nvSpPr>
        <p:spPr>
          <a:xfrm>
            <a:off x="1910554"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60" name="Google Shape;760;p88"/>
          <p:cNvSpPr txBox="1"/>
          <p:nvPr/>
        </p:nvSpPr>
        <p:spPr>
          <a:xfrm>
            <a:off x="1361320" y="1738333"/>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761" name="Google Shape;761;p88"/>
          <p:cNvSpPr txBox="1"/>
          <p:nvPr/>
        </p:nvSpPr>
        <p:spPr>
          <a:xfrm>
            <a:off x="4835320" y="1171667"/>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762" name="Google Shape;762;p88"/>
          <p:cNvSpPr txBox="1"/>
          <p:nvPr/>
        </p:nvSpPr>
        <p:spPr>
          <a:xfrm>
            <a:off x="6145487"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763" name="Google Shape;763;p88"/>
          <p:cNvSpPr txBox="1"/>
          <p:nvPr/>
        </p:nvSpPr>
        <p:spPr>
          <a:xfrm>
            <a:off x="1227354" y="3650767"/>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764" name="Google Shape;764;p88"/>
          <p:cNvCxnSpPr>
            <a:stCxn id="763" idx="1"/>
            <a:endCxn id="759" idx="1"/>
          </p:cNvCxnSpPr>
          <p:nvPr/>
        </p:nvCxnSpPr>
        <p:spPr>
          <a:xfrm>
            <a:off x="1227354" y="4193167"/>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3544520" y="2043333"/>
            <a:ext cx="1205600" cy="1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871600" y="549275"/>
            <a:ext cx="10448800" cy="724000"/>
          </a:xfrm>
          <a:prstGeom prst="rect">
            <a:avLst/>
          </a:prstGeom>
        </p:spPr>
        <p:txBody>
          <a:bodyPr spcFirstLastPara="1" vert="horz" wrap="square" lIns="68567" tIns="68567" rIns="68567" bIns="68567" rtlCol="0" anchor="t" anchorCtr="0">
            <a:noAutofit/>
          </a:bodyPr>
          <a:lstStyle/>
          <a:p>
            <a:r>
              <a:rPr lang="es" dirty="0"/>
              <a:t>Modulos en la estructura de la aplicación</a:t>
            </a:r>
            <a:endParaRPr dirty="0"/>
          </a:p>
        </p:txBody>
      </p:sp>
      <p:sp>
        <p:nvSpPr>
          <p:cNvPr id="771" name="Google Shape;771;p89"/>
          <p:cNvSpPr txBox="1">
            <a:spLocks noGrp="1"/>
          </p:cNvSpPr>
          <p:nvPr>
            <p:ph type="body" idx="4294967295"/>
          </p:nvPr>
        </p:nvSpPr>
        <p:spPr>
          <a:xfrm>
            <a:off x="6342208" y="1432000"/>
            <a:ext cx="3294800" cy="900400"/>
          </a:xfrm>
          <a:prstGeom prst="rect">
            <a:avLst/>
          </a:prstGeom>
        </p:spPr>
        <p:txBody>
          <a:bodyPr spcFirstLastPara="1" vert="horz" wrap="square" lIns="68567" tIns="68567" rIns="68567" bIns="68567" rtlCol="0" anchor="t" anchorCtr="0">
            <a:noAutofit/>
          </a:bodyPr>
          <a:lstStyle/>
          <a:p>
            <a:pPr marL="0" indent="0">
              <a:buNone/>
            </a:pPr>
            <a:r>
              <a:rPr lang="es" sz="2400" dirty="0"/>
              <a:t>Opciones del menú que cargarán inicialmente</a:t>
            </a:r>
            <a:endParaRPr sz="2400" dirty="0"/>
          </a:p>
        </p:txBody>
      </p:sp>
      <p:sp>
        <p:nvSpPr>
          <p:cNvPr id="772" name="Google Shape;772;p89"/>
          <p:cNvSpPr txBox="1"/>
          <p:nvPr/>
        </p:nvSpPr>
        <p:spPr>
          <a:xfrm>
            <a:off x="1292275" y="1646037"/>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773" name="Google Shape;773;p89"/>
          <p:cNvSpPr txBox="1"/>
          <p:nvPr/>
        </p:nvSpPr>
        <p:spPr>
          <a:xfrm>
            <a:off x="1292275" y="3830100"/>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774" name="Google Shape;774;p89"/>
          <p:cNvSpPr txBox="1"/>
          <p:nvPr/>
        </p:nvSpPr>
        <p:spPr>
          <a:xfrm>
            <a:off x="7239374" y="2504500"/>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775" name="Google Shape;775;p89"/>
          <p:cNvSpPr txBox="1">
            <a:spLocks noGrp="1"/>
          </p:cNvSpPr>
          <p:nvPr>
            <p:ph type="body" idx="4294967295"/>
          </p:nvPr>
        </p:nvSpPr>
        <p:spPr>
          <a:xfrm>
            <a:off x="6525275" y="3845300"/>
            <a:ext cx="3790800" cy="900400"/>
          </a:xfrm>
          <a:prstGeom prst="rect">
            <a:avLst/>
          </a:prstGeom>
        </p:spPr>
        <p:txBody>
          <a:bodyPr spcFirstLastPara="1" vert="horz" wrap="square" lIns="68567" tIns="68567" rIns="68567" bIns="68567" rtlCol="0" anchor="t" anchorCtr="0">
            <a:noAutofit/>
          </a:bodyPr>
          <a:lstStyle/>
          <a:p>
            <a:pPr marL="0" indent="0">
              <a:buNone/>
            </a:pPr>
            <a:r>
              <a:rPr lang="es-ES" sz="2400" dirty="0"/>
              <a:t>Opciones del menú que cargarán de forma diferida</a:t>
            </a:r>
          </a:p>
        </p:txBody>
      </p:sp>
      <p:sp>
        <p:nvSpPr>
          <p:cNvPr id="776" name="Google Shape;776;p89"/>
          <p:cNvSpPr txBox="1"/>
          <p:nvPr/>
        </p:nvSpPr>
        <p:spPr>
          <a:xfrm>
            <a:off x="7476008" y="4917799"/>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777" name="Google Shape;777;p89"/>
          <p:cNvCxnSpPr>
            <a:cxnSpLocks/>
            <a:stCxn id="771" idx="1"/>
            <a:endCxn id="774" idx="1"/>
          </p:cNvCxnSpPr>
          <p:nvPr/>
        </p:nvCxnSpPr>
        <p:spPr>
          <a:xfrm rot="10800000" flipH="1" flipV="1">
            <a:off x="6342208" y="1882200"/>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778" name="Google Shape;778;p89"/>
          <p:cNvCxnSpPr>
            <a:cxnSpLocks/>
            <a:stCxn id="775" idx="1"/>
            <a:endCxn id="776" idx="1"/>
          </p:cNvCxnSpPr>
          <p:nvPr/>
        </p:nvCxnSpPr>
        <p:spPr>
          <a:xfrm rot="10800000" flipH="1" flipV="1">
            <a:off x="6525274" y="4295500"/>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669013" y="2464171"/>
            <a:ext cx="6230800" cy="3659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ico-home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endParaRPr sz="1400" dirty="0">
              <a:solidFill>
                <a:srgbClr val="448C2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row</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ico-componente</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col</a:t>
            </a:r>
            <a:r>
              <a:rPr lang="es" sz="1400" dirty="0">
                <a:solidFill>
                  <a:srgbClr val="777777"/>
                </a:solidFill>
                <a:latin typeface="Courier New"/>
                <a:ea typeface="Courier New"/>
                <a:cs typeface="Courier New"/>
                <a:sym typeface="Courier New"/>
              </a:rPr>
              <a:t>"&gt;&lt;/</a:t>
            </a:r>
            <a:r>
              <a:rPr lang="es" sz="1400" dirty="0">
                <a:solidFill>
                  <a:srgbClr val="4B83CD"/>
                </a:solidFill>
                <a:latin typeface="Courier New"/>
                <a:ea typeface="Courier New"/>
                <a:cs typeface="Courier New"/>
                <a:sym typeface="Courier New"/>
              </a:rPr>
              <a:t>ico-componente</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styles: []</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endParaRPr sz="1400" dirty="0">
              <a:solidFill>
                <a:srgbClr val="7A3E9D"/>
              </a:solidFill>
              <a:latin typeface="Courier New"/>
              <a:ea typeface="Courier New"/>
              <a:cs typeface="Courier New"/>
              <a:sym typeface="Courier New"/>
            </a:endParaRP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11x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value</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input</a:t>
            </a:r>
            <a:r>
              <a:rPr lang="es" sz="1600">
                <a:solidFill>
                  <a:srgbClr val="979797"/>
                </a:solidFill>
              </a:rPr>
              <a:t>) = </a:t>
            </a:r>
            <a:r>
              <a:rPr lang="es" sz="1600">
                <a:solidFill>
                  <a:srgbClr val="CA8F76"/>
                </a:solidFill>
              </a:rPr>
              <a:t>'sNombre = $event.target.value'</a:t>
            </a:r>
            <a:r>
              <a:rPr lang="es" sz="1600">
                <a:solidFill>
                  <a:srgbClr val="808080"/>
                </a:solidFill>
              </a:rPr>
              <a:t>&gt;</a:t>
            </a:r>
            <a:endParaRPr lang="es-ES" sz="1400" b="1">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ngModelChange</a:t>
            </a:r>
            <a:r>
              <a:rPr lang="es" sz="1600">
                <a:solidFill>
                  <a:srgbClr val="979797"/>
                </a:solidFill>
              </a:rPr>
              <a:t>) = </a:t>
            </a:r>
            <a:r>
              <a:rPr lang="es" sz="1600">
                <a:solidFill>
                  <a:srgbClr val="CA8F76"/>
                </a:solidFill>
              </a:rPr>
              <a:t>'sNombre = $event'</a:t>
            </a:r>
            <a:r>
              <a:rPr lang="es" sz="1600">
                <a:solidFill>
                  <a:srgbClr val="808080"/>
                </a:solidFill>
              </a:rPr>
              <a:t>&gt;</a:t>
            </a:r>
            <a:endParaRPr lang="es-ES" sz="160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79" name="Google Shape;979;p115"/>
          <p:cNvSpPr txBox="1"/>
          <p:nvPr/>
        </p:nvSpPr>
        <p:spPr>
          <a:xfrm>
            <a:off x="1933216" y="1906434"/>
            <a:ext cx="5896400" cy="26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label </a:t>
            </a:r>
            <a:r>
              <a:rPr lang="es" sz="1600" dirty="0">
                <a:solidFill>
                  <a:srgbClr val="72A1BA"/>
                </a:solidFill>
              </a:rPr>
              <a:t>for</a:t>
            </a:r>
            <a:r>
              <a:rPr lang="es" sz="1600" dirty="0">
                <a:solidFill>
                  <a:srgbClr val="979797"/>
                </a:solidFill>
              </a:rPr>
              <a:t>=</a:t>
            </a:r>
            <a:r>
              <a:rPr lang="es" sz="1600" dirty="0">
                <a:solidFill>
                  <a:srgbClr val="CA8F76"/>
                </a:solidFill>
              </a:rPr>
              <a:t>"nombre"</a:t>
            </a:r>
            <a:r>
              <a:rPr lang="es" sz="1600" dirty="0">
                <a:solidFill>
                  <a:srgbClr val="808080"/>
                </a:solidFill>
              </a:rPr>
              <a:t>&gt;</a:t>
            </a:r>
            <a:r>
              <a:rPr lang="es" sz="1600" dirty="0">
                <a:solidFill>
                  <a:srgbClr val="979797"/>
                </a:solidFill>
              </a:rPr>
              <a:t>Dime tu nombre (y pulsa enter)</a:t>
            </a:r>
            <a:r>
              <a:rPr lang="es" sz="1600" dirty="0">
                <a:solidFill>
                  <a:srgbClr val="808080"/>
                </a:solidFill>
              </a:rPr>
              <a:t>&lt;/</a:t>
            </a:r>
            <a:r>
              <a:rPr lang="es" sz="1600" dirty="0">
                <a:solidFill>
                  <a:srgbClr val="569CD6"/>
                </a:solidFill>
              </a:rPr>
              <a:t>label</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button</a:t>
            </a:r>
            <a:r>
              <a:rPr lang="es" sz="1600" dirty="0">
                <a:solidFill>
                  <a:srgbClr val="979797"/>
                </a:solidFill>
              </a:rPr>
              <a:t> (</a:t>
            </a:r>
            <a:r>
              <a:rPr lang="es" sz="1600" dirty="0">
                <a:solidFill>
                  <a:srgbClr val="72A1BA"/>
                </a:solidFill>
              </a:rPr>
              <a:t>click</a:t>
            </a:r>
            <a:r>
              <a:rPr lang="es" sz="1600" dirty="0">
                <a:solidFill>
                  <a:srgbClr val="979797"/>
                </a:solidFill>
              </a:rPr>
              <a:t>)=</a:t>
            </a:r>
            <a:r>
              <a:rPr lang="es" sz="1600" dirty="0">
                <a:solidFill>
                  <a:srgbClr val="CA8F76"/>
                </a:solidFill>
              </a:rPr>
              <a:t>"nombre.value =''"</a:t>
            </a:r>
            <a:r>
              <a:rPr lang="es" sz="1600" dirty="0">
                <a:solidFill>
                  <a:srgbClr val="808080"/>
                </a:solidFill>
              </a:rPr>
              <a:t>&gt;</a:t>
            </a:r>
            <a:r>
              <a:rPr lang="es" sz="1600" dirty="0">
                <a:solidFill>
                  <a:srgbClr val="979797"/>
                </a:solidFill>
              </a:rPr>
              <a:t>Borrar</a:t>
            </a:r>
            <a:r>
              <a:rPr lang="es" sz="1600" dirty="0">
                <a:solidFill>
                  <a:srgbClr val="808080"/>
                </a:solidFill>
              </a:rPr>
              <a:t>&lt;/</a:t>
            </a:r>
            <a:r>
              <a:rPr lang="es" sz="1600" dirty="0">
                <a:solidFill>
                  <a:srgbClr val="569CD6"/>
                </a:solidFill>
              </a:rPr>
              <a:t>button</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sz="1600" dirty="0">
              <a:solidFill>
                <a:srgbClr val="808080"/>
              </a:solidFill>
            </a:endParaRPr>
          </a:p>
          <a:p>
            <a:pPr>
              <a:lnSpc>
                <a:spcPct val="135714"/>
              </a:lnSpc>
              <a:buClr>
                <a:schemeClr val="dk1"/>
              </a:buClr>
              <a:buSzPts val="1100"/>
            </a:pPr>
            <a:endParaRPr sz="1600" dirty="0">
              <a:solidFill>
                <a:srgbClr val="808080"/>
              </a:solidFill>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80" name="Google Shape;980;p115"/>
          <p:cNvSpPr txBox="1"/>
          <p:nvPr/>
        </p:nvSpPr>
        <p:spPr>
          <a:xfrm>
            <a:off x="9102116" y="3515067"/>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6704914" y="2938295"/>
            <a:ext cx="2397202" cy="1164772"/>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3473638" y="3940595"/>
            <a:ext cx="5628478" cy="162472"/>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2770253" y="3592195"/>
            <a:ext cx="1406769"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6176914" y="2589895"/>
            <a:ext cx="10560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parámetro </a:t>
            </a:r>
            <a:r>
              <a:rPr lang="es-ES" sz="2200" dirty="0" err="1"/>
              <a:t>select</a:t>
            </a:r>
            <a:r>
              <a:rPr lang="es-ES" sz="2200" dirty="0"/>
              <a:t> de la directiva permite indicar el selector del contenido que se debe insertar</a:t>
            </a:r>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Tree>
    <p:extLst>
      <p:ext uri="{BB962C8B-B14F-4D97-AF65-F5344CB8AC3E}">
        <p14:creationId xmlns:p14="http://schemas.microsoft.com/office/powerpoint/2010/main" val="18427339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230086" cy="2274388"/>
          </a:xfrm>
        </p:spPr>
        <p:txBody>
          <a:bodyPr vert="horz" lIns="91440" tIns="45720" rIns="91440" bIns="45720" rtlCol="0" anchor="t">
            <a:normAutofit fontScale="90000"/>
          </a:bodyPr>
          <a:lstStyle/>
          <a:p>
            <a:r>
              <a:rPr lang="es-ES" sz="5000" dirty="0"/>
              <a:t>Elementos declarables: directivas y pipes.</a:t>
            </a:r>
            <a:br>
              <a:rPr lang="es-ES" sz="5000" dirty="0"/>
            </a:br>
            <a:r>
              <a:rPr lang="es-ES" sz="5000" dirty="0"/>
              <a:t>Gestión </a:t>
            </a:r>
            <a:r>
              <a:rPr lang="es-ES" sz="5000" kern="1200" dirty="0">
                <a:solidFill>
                  <a:schemeClr val="tx1"/>
                </a:solidFill>
                <a:latin typeface="+mj-lt"/>
                <a:ea typeface="+mj-ea"/>
                <a:cs typeface="+mj-cs"/>
              </a:rPr>
              <a:t>de datos: Formularios.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4" name="CuadroTexto 3">
            <a:extLst>
              <a:ext uri="{FF2B5EF4-FFF2-40B4-BE49-F238E27FC236}">
                <a16:creationId xmlns:a16="http://schemas.microsoft.com/office/drawing/2014/main" id="{2CDD8E27-6C75-4726-9687-C2F0490801DB}"/>
              </a:ext>
            </a:extLst>
          </p:cNvPr>
          <p:cNvSpPr txBox="1"/>
          <p:nvPr/>
        </p:nvSpPr>
        <p:spPr>
          <a:xfrm>
            <a:off x="1356918" y="5219912"/>
            <a:ext cx="2765372" cy="369332"/>
          </a:xfrm>
          <a:prstGeom prst="rect">
            <a:avLst/>
          </a:prstGeom>
          <a:noFill/>
        </p:spPr>
        <p:txBody>
          <a:bodyPr wrap="none" rtlCol="0">
            <a:spAutoFit/>
          </a:bodyPr>
          <a:lstStyle/>
          <a:p>
            <a:r>
              <a:rPr lang="es-ES" dirty="0"/>
              <a:t>Arquitectura de una SPA (2)</a:t>
            </a:r>
          </a:p>
        </p:txBody>
      </p:sp>
    </p:spTree>
    <p:extLst>
      <p:ext uri="{BB962C8B-B14F-4D97-AF65-F5344CB8AC3E}">
        <p14:creationId xmlns:p14="http://schemas.microsoft.com/office/powerpoint/2010/main" val="5474769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 (2)</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pPr lvl="1"/>
            <a:r>
              <a:rPr lang="es-ES" sz="2000" dirty="0"/>
              <a:t>Comunicación ente componentes. Input/Output</a:t>
            </a:r>
          </a:p>
          <a:p>
            <a:pPr lvl="1"/>
            <a:r>
              <a:rPr lang="es-ES" sz="2000" dirty="0"/>
              <a:t>Directivas.</a:t>
            </a:r>
          </a:p>
          <a:p>
            <a:pPr lvl="2"/>
            <a:r>
              <a:rPr lang="es-ES" sz="1600" dirty="0"/>
              <a:t>Directivas estructurales (</a:t>
            </a:r>
            <a:r>
              <a:rPr lang="es-ES" sz="1600" dirty="0" err="1"/>
              <a:t>ngIf</a:t>
            </a:r>
            <a:r>
              <a:rPr lang="es-ES" sz="1600" dirty="0"/>
              <a:t>, </a:t>
            </a:r>
            <a:r>
              <a:rPr lang="es-ES" sz="1600" dirty="0" err="1"/>
              <a:t>ngFor</a:t>
            </a:r>
            <a:r>
              <a:rPr lang="es-ES" sz="1600" dirty="0"/>
              <a:t>)</a:t>
            </a:r>
          </a:p>
          <a:p>
            <a:pPr lvl="2"/>
            <a:r>
              <a:rPr lang="es-ES" sz="1600" dirty="0"/>
              <a:t>Directivas y </a:t>
            </a:r>
            <a:r>
              <a:rPr lang="es-ES" sz="1600" dirty="0" err="1"/>
              <a:t>css</a:t>
            </a:r>
            <a:r>
              <a:rPr lang="es-ES" sz="1600" dirty="0"/>
              <a:t> (</a:t>
            </a:r>
            <a:r>
              <a:rPr lang="es-ES" sz="1600" dirty="0" err="1"/>
              <a:t>ngClass</a:t>
            </a:r>
            <a:r>
              <a:rPr lang="es-ES" sz="1600" dirty="0"/>
              <a:t>, </a:t>
            </a:r>
            <a:r>
              <a:rPr lang="es-ES" sz="1600" dirty="0" err="1"/>
              <a:t>ngStyle</a:t>
            </a:r>
            <a:r>
              <a:rPr lang="es-ES" sz="1600" dirty="0"/>
              <a:t> )</a:t>
            </a:r>
          </a:p>
          <a:p>
            <a:pPr lvl="2"/>
            <a:r>
              <a:rPr lang="es-ES" sz="1600" dirty="0"/>
              <a:t>Directivas propias. Anotaciones de Entrada y Salida</a:t>
            </a:r>
          </a:p>
          <a:p>
            <a:pPr lvl="1"/>
            <a:r>
              <a:rPr lang="es-ES" sz="2000" dirty="0"/>
              <a:t>Pipes. </a:t>
            </a:r>
          </a:p>
          <a:p>
            <a:pPr lvl="2"/>
            <a:r>
              <a:rPr lang="es-ES" sz="1600" dirty="0"/>
              <a:t>Pipes incorporados al </a:t>
            </a:r>
            <a:r>
              <a:rPr lang="es-ES" sz="1600" dirty="0" err="1"/>
              <a:t>framework</a:t>
            </a:r>
            <a:r>
              <a:rPr lang="es-ES" sz="1600" dirty="0"/>
              <a:t>. Internacionalización</a:t>
            </a:r>
          </a:p>
          <a:p>
            <a:pPr lvl="2"/>
            <a:r>
              <a:rPr lang="es-ES" sz="1600" dirty="0"/>
              <a:t>Pipes propios (personalizados)</a:t>
            </a:r>
          </a:p>
          <a:p>
            <a:pPr lvl="1"/>
            <a:r>
              <a:rPr lang="es-ES" sz="2000" dirty="0"/>
              <a:t>Formularios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0314816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28" name="Google Shape;1028;p12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 - Lista</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NgFor: Iteración para mostra datos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NgIf: presentación condicional de los datos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Nueva funcionalidad: borrar tareas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borrar</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pPr marL="0" indent="0">
              <a:buNone/>
            </a:pPr>
            <a:endParaRPr lang="es-ES" sz="2000" dirty="0"/>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Pipes</a:t>
            </a:r>
            <a:endParaRPr/>
          </a:p>
        </p:txBody>
      </p:sp>
      <p:graphicFrame>
        <p:nvGraphicFramePr>
          <p:cNvPr id="1034" name="Google Shape;1034;p122"/>
          <p:cNvGraphicFramePr/>
          <p:nvPr/>
        </p:nvGraphicFramePr>
        <p:xfrm>
          <a:off x="645200" y="1547284"/>
          <a:ext cx="5243667"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790100">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currency</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solidFill>
                            <a:srgbClr val="C00000"/>
                          </a:solidFill>
                        </a:rPr>
                        <a:t>date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lowercase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uppercase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titlecase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t>number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solidFill>
                            <a:srgbClr val="C00000"/>
                          </a:solidFill>
                        </a:rPr>
                        <a:t>decimal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solidFill>
                            <a:srgbClr val="C00000"/>
                          </a:solidFill>
                        </a:rPr>
                        <a:t>percent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6112500" y="1627633"/>
          <a:ext cx="5297234"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843667">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json</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t>limitTo</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 slice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i18nSelect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i18nPlural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solidFill>
                            <a:srgbClr val="C00000"/>
                          </a:solidFill>
                        </a:rPr>
                        <a:t>async</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t>orderBy</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t>filter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351B03D-961A-4638-9FEF-CAF8350C6971}"/>
              </a:ext>
            </a:extLst>
          </p:cNvPr>
          <p:cNvSpPr>
            <a:spLocks noGrp="1"/>
          </p:cNvSpPr>
          <p:nvPr>
            <p:ph type="title"/>
          </p:nvPr>
        </p:nvSpPr>
        <p:spPr/>
        <p:txBody>
          <a:bodyPr/>
          <a:lstStyle/>
          <a:p>
            <a:r>
              <a:rPr lang="es-ES" dirty="0" err="1"/>
              <a:t>Intercionalización</a:t>
            </a:r>
            <a:r>
              <a:rPr lang="es-ES" dirty="0"/>
              <a:t> (i18n)</a:t>
            </a:r>
          </a:p>
        </p:txBody>
      </p:sp>
      <p:sp>
        <p:nvSpPr>
          <p:cNvPr id="5" name="Marcador de contenido 4">
            <a:extLst>
              <a:ext uri="{FF2B5EF4-FFF2-40B4-BE49-F238E27FC236}">
                <a16:creationId xmlns:a16="http://schemas.microsoft.com/office/drawing/2014/main" id="{702DEE0A-8B5E-42A8-90D0-4F879BD180F2}"/>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5857049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Comunicación entre componentes</a:t>
            </a:r>
            <a:endParaRPr/>
          </a:p>
        </p:txBody>
      </p:sp>
      <p:sp>
        <p:nvSpPr>
          <p:cNvPr id="990" name="Google Shape;990;p116"/>
          <p:cNvSpPr txBox="1">
            <a:spLocks noGrp="1"/>
          </p:cNvSpPr>
          <p:nvPr>
            <p:ph type="body" idx="4294967295"/>
          </p:nvPr>
        </p:nvSpPr>
        <p:spPr>
          <a:xfrm>
            <a:off x="790567" y="1047755"/>
            <a:ext cx="10448800" cy="1066000"/>
          </a:xfrm>
          <a:prstGeom prst="rect">
            <a:avLst/>
          </a:prstGeom>
        </p:spPr>
        <p:txBody>
          <a:bodyPr spcFirstLastPara="1" vert="horz" wrap="square" lIns="68567" tIns="68567" rIns="68567" bIns="68567" rtlCol="0" anchor="t" anchorCtr="0">
            <a:noAutofit/>
          </a:bodyPr>
          <a:lstStyle/>
          <a:p>
            <a:pPr marL="0" indent="0"/>
            <a:r>
              <a:rPr lang="es"/>
              <a:t>Comunicación entre un componente padre (contenedor) y un componente hijo (incluido en el anterior)</a:t>
            </a:r>
            <a:endParaRPr/>
          </a:p>
        </p:txBody>
      </p:sp>
      <p:sp>
        <p:nvSpPr>
          <p:cNvPr id="991" name="Google Shape;991;p116"/>
          <p:cNvSpPr txBox="1"/>
          <p:nvPr/>
        </p:nvSpPr>
        <p:spPr>
          <a:xfrm>
            <a:off x="2210100" y="2294667"/>
            <a:ext cx="7447200" cy="3161200"/>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400">
                <a:solidFill>
                  <a:schemeClr val="dk1"/>
                </a:solidFill>
              </a:rPr>
              <a:t>Configuración de propiedades (Padre → Hijo)</a:t>
            </a:r>
            <a:endParaRPr sz="2400">
              <a:solidFill>
                <a:schemeClr val="dk1"/>
              </a:solidFill>
            </a:endParaRPr>
          </a:p>
          <a:p>
            <a:pPr marL="609585" indent="-397923">
              <a:lnSpc>
                <a:spcPct val="115000"/>
              </a:lnSpc>
              <a:buClr>
                <a:schemeClr val="dk1"/>
              </a:buClr>
              <a:buSzPts val="1100"/>
              <a:buChar char="●"/>
            </a:pPr>
            <a:r>
              <a:rPr lang="es" sz="2400">
                <a:solidFill>
                  <a:schemeClr val="dk1"/>
                </a:solidFill>
              </a:rPr>
              <a:t>Envío de eventos (Hijo → Padre)</a:t>
            </a:r>
            <a:endParaRPr sz="2400">
              <a:solidFill>
                <a:schemeClr val="dk1"/>
              </a:solidFill>
            </a:endParaRPr>
          </a:p>
          <a:p>
            <a:pPr>
              <a:lnSpc>
                <a:spcPct val="115000"/>
              </a:lnSpc>
            </a:pPr>
            <a:r>
              <a:rPr lang="es" sz="2400">
                <a:solidFill>
                  <a:schemeClr val="dk1"/>
                </a:solidFill>
              </a:rPr>
              <a:t> </a:t>
            </a:r>
            <a:endParaRPr sz="2400">
              <a:solidFill>
                <a:schemeClr val="dk1"/>
              </a:solidFill>
            </a:endParaRPr>
          </a:p>
          <a:p>
            <a:pPr marL="609585" indent="-397923">
              <a:lnSpc>
                <a:spcPct val="115000"/>
              </a:lnSpc>
              <a:buClr>
                <a:schemeClr val="dk1"/>
              </a:buClr>
              <a:buSzPts val="1100"/>
              <a:buChar char="●"/>
            </a:pPr>
            <a:r>
              <a:rPr lang="es" sz="2400">
                <a:solidFill>
                  <a:schemeClr val="dk1"/>
                </a:solidFill>
              </a:rPr>
              <a:t>Invocación de métodos (Padre → Hijo)</a:t>
            </a:r>
            <a:endParaRPr sz="2400">
              <a:solidFill>
                <a:schemeClr val="dk1"/>
              </a:solidFill>
            </a:endParaRPr>
          </a:p>
          <a:p>
            <a:pPr marL="1219170" lvl="1" indent="-397923">
              <a:lnSpc>
                <a:spcPct val="115000"/>
              </a:lnSpc>
              <a:buClr>
                <a:schemeClr val="dk1"/>
              </a:buClr>
              <a:buSzPts val="1100"/>
              <a:buChar char="○"/>
            </a:pPr>
            <a:r>
              <a:rPr lang="es" sz="2400">
                <a:solidFill>
                  <a:schemeClr val="dk1"/>
                </a:solidFill>
              </a:rPr>
              <a:t>Con variable </a:t>
            </a:r>
            <a:r>
              <a:rPr lang="es" sz="2400" i="1">
                <a:solidFill>
                  <a:schemeClr val="dk1"/>
                </a:solidFill>
              </a:rPr>
              <a:t>template</a:t>
            </a:r>
            <a:endParaRPr sz="2400" i="1">
              <a:solidFill>
                <a:schemeClr val="dk1"/>
              </a:solidFill>
            </a:endParaRPr>
          </a:p>
          <a:p>
            <a:pPr marL="1219170" lvl="1" indent="-397923">
              <a:lnSpc>
                <a:spcPct val="115000"/>
              </a:lnSpc>
              <a:buClr>
                <a:schemeClr val="dk1"/>
              </a:buClr>
              <a:buSzPts val="1100"/>
              <a:buChar char="○"/>
            </a:pPr>
            <a:r>
              <a:rPr lang="es" sz="2400">
                <a:solidFill>
                  <a:schemeClr val="dk1"/>
                </a:solidFill>
              </a:rPr>
              <a:t>Inyectando hijo con </a:t>
            </a:r>
            <a:r>
              <a:rPr lang="es" sz="2400" i="1">
                <a:solidFill>
                  <a:schemeClr val="dk1"/>
                </a:solidFill>
              </a:rPr>
              <a:t>@ViewChild</a:t>
            </a:r>
            <a:endParaRPr sz="2400" i="1">
              <a:solidFill>
                <a:schemeClr val="dk1"/>
              </a:solidFill>
            </a:endParaRPr>
          </a:p>
          <a:p>
            <a:pPr marL="609585" indent="-397923">
              <a:lnSpc>
                <a:spcPct val="115000"/>
              </a:lnSpc>
              <a:buClr>
                <a:schemeClr val="dk1"/>
              </a:buClr>
              <a:buSzPts val="1100"/>
              <a:buChar char="●"/>
            </a:pPr>
            <a:r>
              <a:rPr lang="es" sz="2400">
                <a:solidFill>
                  <a:schemeClr val="dk1"/>
                </a:solidFill>
              </a:rPr>
              <a:t>Compartiendo el mismo servicio (Padre ↔ Hijo)</a:t>
            </a:r>
            <a:endParaRPr sz="2400">
              <a:solidFill>
                <a:schemeClr val="dk1"/>
              </a:solidFill>
            </a:endParaRPr>
          </a:p>
        </p:txBody>
      </p:sp>
      <p:sp>
        <p:nvSpPr>
          <p:cNvPr id="992" name="Google Shape;992;p116"/>
          <p:cNvSpPr/>
          <p:nvPr/>
        </p:nvSpPr>
        <p:spPr>
          <a:xfrm>
            <a:off x="2256515" y="2393735"/>
            <a:ext cx="672966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Configuración de propiedades</a:t>
            </a:r>
            <a:endParaRPr/>
          </a:p>
        </p:txBody>
      </p:sp>
      <p:sp>
        <p:nvSpPr>
          <p:cNvPr id="998" name="Google Shape;998;p117"/>
          <p:cNvSpPr txBox="1">
            <a:spLocks noGrp="1"/>
          </p:cNvSpPr>
          <p:nvPr>
            <p:ph type="body" idx="4294967295"/>
          </p:nvPr>
        </p:nvSpPr>
        <p:spPr>
          <a:xfrm>
            <a:off x="771533" y="1747800"/>
            <a:ext cx="3345588" cy="3362400"/>
          </a:xfrm>
          <a:prstGeom prst="rect">
            <a:avLst/>
          </a:prstGeom>
        </p:spPr>
        <p:txBody>
          <a:bodyPr spcFirstLastPara="1" vert="horz" wrap="square" lIns="68567" tIns="68567" rIns="68567" bIns="68567" rtlCol="0" anchor="t" anchorCtr="0">
            <a:noAutofit/>
          </a:bodyPr>
          <a:lstStyle/>
          <a:p>
            <a:pPr>
              <a:buClr>
                <a:schemeClr val="dk1"/>
              </a:buClr>
              <a:buSzPts val="1100"/>
            </a:pPr>
            <a:r>
              <a:rPr lang="es-ES" sz="2400" dirty="0"/>
              <a:t>El componente padre puede especificar propiedades en</a:t>
            </a:r>
          </a:p>
          <a:p>
            <a:pPr>
              <a:buClr>
                <a:schemeClr val="dk1"/>
              </a:buClr>
              <a:buSzPts val="1100"/>
            </a:pPr>
            <a:r>
              <a:rPr lang="es-ES" sz="2400" dirty="0"/>
              <a:t>el componente hijo como si fuera un elemento nativo HTML</a:t>
            </a:r>
          </a:p>
          <a:p>
            <a:pPr>
              <a:buClr>
                <a:schemeClr val="dk1"/>
              </a:buClr>
              <a:buSzPts val="1100"/>
            </a:pPr>
            <a:endParaRPr sz="2400" dirty="0"/>
          </a:p>
        </p:txBody>
      </p:sp>
      <p:pic>
        <p:nvPicPr>
          <p:cNvPr id="999" name="Google Shape;999;p117"/>
          <p:cNvPicPr preferRelativeResize="0"/>
          <p:nvPr/>
        </p:nvPicPr>
        <p:blipFill>
          <a:blip r:embed="rId3">
            <a:alphaModFix/>
          </a:blip>
          <a:stretch>
            <a:fillRect/>
          </a:stretch>
        </p:blipFill>
        <p:spPr>
          <a:xfrm>
            <a:off x="4395471" y="1378142"/>
            <a:ext cx="6267263" cy="3699357"/>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Envío de eventos</a:t>
            </a:r>
            <a:endParaRPr/>
          </a:p>
        </p:txBody>
      </p:sp>
      <p:sp>
        <p:nvSpPr>
          <p:cNvPr id="1005" name="Google Shape;1005;p118"/>
          <p:cNvSpPr txBox="1">
            <a:spLocks noGrp="1"/>
          </p:cNvSpPr>
          <p:nvPr>
            <p:ph type="body" idx="4294967295"/>
          </p:nvPr>
        </p:nvSpPr>
        <p:spPr>
          <a:xfrm>
            <a:off x="771525" y="1681893"/>
            <a:ext cx="2839200" cy="3247050"/>
          </a:xfrm>
          <a:prstGeom prst="rect">
            <a:avLst/>
          </a:prstGeom>
        </p:spPr>
        <p:txBody>
          <a:bodyPr spcFirstLastPara="1" vert="horz" wrap="square" lIns="68567" tIns="68567" rIns="68567" bIns="68567" rtlCol="0" anchor="t" anchorCtr="0">
            <a:noAutofit/>
          </a:bodyPr>
          <a:lstStyle/>
          <a:p>
            <a:pPr>
              <a:buClr>
                <a:schemeClr val="dk1"/>
              </a:buClr>
              <a:buSzPts val="1100"/>
            </a:pPr>
            <a:r>
              <a:rPr lang="es" sz="2400" dirty="0"/>
              <a:t>El componente hijo puede generar eventos que son atendidos</a:t>
            </a:r>
            <a:endParaRPr sz="2400" dirty="0"/>
          </a:p>
          <a:p>
            <a:pPr>
              <a:buClr>
                <a:schemeClr val="dk1"/>
              </a:buClr>
              <a:buSzPts val="1100"/>
            </a:pPr>
            <a:r>
              <a:rPr lang="es" sz="2400" dirty="0"/>
              <a:t>por el padre como si fuera un elemento nativo HTML</a:t>
            </a:r>
            <a:endParaRPr sz="2400" dirty="0"/>
          </a:p>
          <a:p>
            <a:pPr>
              <a:buClr>
                <a:schemeClr val="dk1"/>
              </a:buClr>
              <a:buSzPts val="1100"/>
            </a:pPr>
            <a:endParaRPr sz="2400" dirty="0"/>
          </a:p>
        </p:txBody>
      </p:sp>
      <p:pic>
        <p:nvPicPr>
          <p:cNvPr id="1006" name="Google Shape;1006;p118"/>
          <p:cNvPicPr preferRelativeResize="0"/>
          <p:nvPr/>
        </p:nvPicPr>
        <p:blipFill>
          <a:blip r:embed="rId3">
            <a:alphaModFix/>
          </a:blip>
          <a:stretch>
            <a:fillRect/>
          </a:stretch>
        </p:blipFill>
        <p:spPr>
          <a:xfrm>
            <a:off x="3922737" y="1681893"/>
            <a:ext cx="7780627" cy="389609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la vista</a:t>
            </a:r>
            <a:endParaRPr/>
          </a:p>
        </p:txBody>
      </p:sp>
      <p:sp>
        <p:nvSpPr>
          <p:cNvPr id="1046" name="Google Shape;1046;p124"/>
          <p:cNvSpPr txBox="1">
            <a:spLocks noGrp="1"/>
          </p:cNvSpPr>
          <p:nvPr>
            <p:ph type="body" idx="4294967295"/>
          </p:nvPr>
        </p:nvSpPr>
        <p:spPr>
          <a:xfrm>
            <a:off x="771541" y="1650517"/>
            <a:ext cx="10448800" cy="3362400"/>
          </a:xfrm>
          <a:prstGeom prst="rect">
            <a:avLst/>
          </a:prstGeom>
        </p:spPr>
        <p:txBody>
          <a:bodyPr spcFirstLastPara="1" vert="horz" wrap="square" lIns="68567" tIns="68567" rIns="68567" bIns="68567" rtlCol="0" anchor="t" anchorCtr="0">
            <a:noAutofit/>
          </a:bodyPr>
          <a:lstStyle/>
          <a:p>
            <a:pPr marL="0" indent="0"/>
            <a:r>
              <a:rPr lang="es"/>
              <a:t>Basados en la Vista (Template Driven)</a:t>
            </a:r>
            <a:endParaRPr/>
          </a:p>
          <a:p>
            <a:pPr marL="0" indent="0"/>
            <a:endParaRPr/>
          </a:p>
          <a:p>
            <a:pPr indent="-474121">
              <a:buChar char="●"/>
            </a:pPr>
            <a:r>
              <a:rPr lang="es"/>
              <a:t>Similares a los utilizados en AngularJS</a:t>
            </a:r>
            <a:endParaRPr/>
          </a:p>
          <a:p>
            <a:pPr indent="-474121">
              <a:buChar char="●"/>
            </a:pPr>
            <a:r>
              <a:rPr lang="es"/>
              <a:t>La detección del cambio sigue el patrón Push</a:t>
            </a:r>
            <a:endParaRPr/>
          </a:p>
          <a:p>
            <a:pPr indent="-474121">
              <a:buChar char="●"/>
            </a:pPr>
            <a:r>
              <a:rPr lang="es"/>
              <a:t>La clave está en el doble binding</a:t>
            </a:r>
            <a:endParaRPr/>
          </a:p>
          <a:p>
            <a:pPr indent="-474121">
              <a:buChar char="●"/>
            </a:pPr>
            <a:r>
              <a:rPr lang="es"/>
              <a:t>Se necesita importar el módulo FormsModule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el Modelo</a:t>
            </a:r>
            <a:endParaRPr/>
          </a:p>
        </p:txBody>
      </p:sp>
      <p:sp>
        <p:nvSpPr>
          <p:cNvPr id="1052" name="Google Shape;1052;p125"/>
          <p:cNvSpPr txBox="1">
            <a:spLocks noGrp="1"/>
          </p:cNvSpPr>
          <p:nvPr>
            <p:ph type="body" idx="4294967295"/>
          </p:nvPr>
        </p:nvSpPr>
        <p:spPr>
          <a:xfrm>
            <a:off x="771541" y="1747784"/>
            <a:ext cx="10448800" cy="3362400"/>
          </a:xfrm>
          <a:prstGeom prst="rect">
            <a:avLst/>
          </a:prstGeom>
        </p:spPr>
        <p:txBody>
          <a:bodyPr spcFirstLastPara="1" vert="horz" wrap="square" lIns="68567" tIns="68567" rIns="68567" bIns="68567" rtlCol="0" anchor="t" anchorCtr="0">
            <a:noAutofit/>
          </a:bodyPr>
          <a:lstStyle/>
          <a:p>
            <a:pPr marL="0" indent="0"/>
            <a:r>
              <a:rPr lang="es"/>
              <a:t>Basados en el Modelo (Model Driven)</a:t>
            </a:r>
            <a:endParaRPr/>
          </a:p>
          <a:p>
            <a:pPr marL="0" indent="0"/>
            <a:endParaRPr/>
          </a:p>
          <a:p>
            <a:pPr indent="-474121">
              <a:buChar char="●"/>
            </a:pPr>
            <a:r>
              <a:rPr lang="es"/>
              <a:t>Emplean programación reactiva</a:t>
            </a:r>
            <a:endParaRPr/>
          </a:p>
          <a:p>
            <a:pPr indent="-474121">
              <a:buChar char="●"/>
            </a:pPr>
            <a:r>
              <a:rPr lang="es"/>
              <a:t>La detección del cambio sigue el patrón Observer (Pull)</a:t>
            </a:r>
            <a:endParaRPr/>
          </a:p>
          <a:p>
            <a:pPr indent="-474121">
              <a:buChar char="●"/>
            </a:pPr>
            <a:r>
              <a:rPr lang="es"/>
              <a:t>Se necesita importar el módulo ReactiveFormsModule</a:t>
            </a:r>
            <a:endParaRPr/>
          </a:p>
          <a:p>
            <a:pPr indent="-474121">
              <a:buChar char="●"/>
            </a:pPr>
            <a:r>
              <a:rPr lang="es"/>
              <a:t>Son la opción recomendable en Angular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Elementos HTML de un formulario</a:t>
            </a:r>
            <a:endParaRPr/>
          </a:p>
        </p:txBody>
      </p:sp>
      <p:sp>
        <p:nvSpPr>
          <p:cNvPr id="1058" name="Google Shape;1058;p126"/>
          <p:cNvSpPr txBox="1">
            <a:spLocks noGrp="1"/>
          </p:cNvSpPr>
          <p:nvPr>
            <p:ph type="body" idx="4294967295"/>
          </p:nvPr>
        </p:nvSpPr>
        <p:spPr>
          <a:xfrm>
            <a:off x="4118613" y="1168450"/>
            <a:ext cx="5034000" cy="5306618"/>
          </a:xfrm>
          <a:prstGeom prst="rect">
            <a:avLst/>
          </a:prstGeom>
        </p:spPr>
        <p:txBody>
          <a:bodyPr spcFirstLastPara="1" vert="horz" wrap="square" lIns="68567" tIns="68567" rIns="68567" bIns="68567" rtlCol="0" anchor="t" anchorCtr="0">
            <a:noAutofit/>
          </a:bodyPr>
          <a:lstStyle/>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password</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email | tel | url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search</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number | range</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color</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submit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date | datetime | datetime-local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month | week | time</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checkbox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radio</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select/options</a:t>
            </a:r>
            <a:endParaRPr sz="1400" dirty="0">
              <a:solidFill>
                <a:schemeClr val="dk1"/>
              </a:solidFill>
              <a:latin typeface="Arial"/>
              <a:ea typeface="Arial"/>
              <a:cs typeface="Arial"/>
              <a:sym typeface="Arial"/>
            </a:endParaRPr>
          </a:p>
          <a:p>
            <a:pPr indent="-406390">
              <a:lnSpc>
                <a:spcPct val="115000"/>
              </a:lnSpc>
              <a:buClr>
                <a:schemeClr val="dk1"/>
              </a:buClr>
              <a:buSzPts val="1200"/>
              <a:buFont typeface="Arial"/>
              <a:buChar char="●"/>
            </a:pPr>
            <a:r>
              <a:rPr lang="es" sz="1400" dirty="0">
                <a:solidFill>
                  <a:schemeClr val="dk1"/>
                </a:solidFill>
                <a:latin typeface="Arial"/>
                <a:ea typeface="Arial"/>
                <a:cs typeface="Arial"/>
                <a:sym typeface="Arial"/>
              </a:rPr>
              <a:t>button</a:t>
            </a:r>
            <a:endParaRPr sz="1400" dirty="0">
              <a:solidFill>
                <a:schemeClr val="dk1"/>
              </a:solidFill>
              <a:latin typeface="Arial"/>
              <a:ea typeface="Arial"/>
              <a:cs typeface="Arial"/>
              <a:sym typeface="Arial"/>
            </a:endParaRPr>
          </a:p>
          <a:p>
            <a:pPr marL="0" indent="0"/>
            <a:endParaRPr sz="2400" dirty="0"/>
          </a:p>
        </p:txBody>
      </p:sp>
      <p:sp>
        <p:nvSpPr>
          <p:cNvPr id="1059" name="Google Shape;1059;p126"/>
          <p:cNvSpPr txBox="1"/>
          <p:nvPr/>
        </p:nvSpPr>
        <p:spPr>
          <a:xfrm>
            <a:off x="1034762" y="1168450"/>
            <a:ext cx="1792400" cy="724000"/>
          </a:xfrm>
          <a:prstGeom prst="rect">
            <a:avLst/>
          </a:prstGeom>
          <a:noFill/>
          <a:ln>
            <a:noFill/>
          </a:ln>
        </p:spPr>
        <p:txBody>
          <a:bodyPr spcFirstLastPara="1" wrap="square" lIns="121900" tIns="121900" rIns="121900" bIns="121900" anchor="t" anchorCtr="0">
            <a:noAutofit/>
          </a:bodyPr>
          <a:lstStyle/>
          <a:p>
            <a:r>
              <a:rPr lang="es" sz="2400" dirty="0"/>
              <a:t>form</a:t>
            </a:r>
            <a:endParaRPr sz="2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Formulario ejemplo</a:t>
            </a:r>
            <a:endParaRPr/>
          </a:p>
        </p:txBody>
      </p:sp>
      <p:sp>
        <p:nvSpPr>
          <p:cNvPr id="1065" name="Google Shape;1065;p127"/>
          <p:cNvSpPr txBox="1">
            <a:spLocks noGrp="1"/>
          </p:cNvSpPr>
          <p:nvPr>
            <p:ph type="body" idx="4294967295"/>
          </p:nvPr>
        </p:nvSpPr>
        <p:spPr>
          <a:xfrm>
            <a:off x="1277470" y="1981548"/>
            <a:ext cx="3888658" cy="3077600"/>
          </a:xfrm>
          <a:prstGeom prst="rect">
            <a:avLst/>
          </a:prstGeom>
        </p:spPr>
        <p:txBody>
          <a:bodyPr spcFirstLastPara="1" vert="horz" wrap="square" lIns="68567" tIns="68567" rIns="68567" bIns="68567" rtlCol="0" anchor="t" anchorCtr="0">
            <a:noAutofit/>
          </a:bodyPr>
          <a:lstStyle/>
          <a:p>
            <a:pPr indent="-474121">
              <a:buChar char="-"/>
            </a:pPr>
            <a:r>
              <a:rPr lang="es" sz="2400" dirty="0"/>
              <a:t>input type text / email …</a:t>
            </a:r>
            <a:endParaRPr sz="2400" dirty="0"/>
          </a:p>
          <a:p>
            <a:pPr indent="-474121">
              <a:buChar char="-"/>
            </a:pPr>
            <a:r>
              <a:rPr lang="es" sz="2400" dirty="0"/>
              <a:t>select / options</a:t>
            </a:r>
            <a:endParaRPr sz="2400" dirty="0"/>
          </a:p>
          <a:p>
            <a:pPr indent="-474121">
              <a:buChar char="-"/>
            </a:pPr>
            <a:r>
              <a:rPr lang="es" sz="2400" dirty="0"/>
              <a:t>input type radio</a:t>
            </a:r>
            <a:br>
              <a:rPr lang="es" sz="2400" dirty="0"/>
            </a:br>
            <a:r>
              <a:rPr lang="es" sz="2400" dirty="0"/>
              <a:t>(radio buttons)</a:t>
            </a:r>
            <a:endParaRPr sz="2400" dirty="0"/>
          </a:p>
          <a:p>
            <a:pPr indent="-474121">
              <a:buChar char="-"/>
            </a:pPr>
            <a:r>
              <a:rPr lang="es" sz="2400" dirty="0"/>
              <a:t>input type check</a:t>
            </a:r>
            <a:br>
              <a:rPr lang="es" sz="2400" dirty="0"/>
            </a:br>
            <a:r>
              <a:rPr lang="es" sz="2400" dirty="0"/>
              <a:t>(checkbox)</a:t>
            </a:r>
            <a:endParaRPr sz="2400" dirty="0"/>
          </a:p>
          <a:p>
            <a:pPr indent="-474121">
              <a:buChar char="-"/>
            </a:pPr>
            <a:r>
              <a:rPr lang="es" sz="2400" dirty="0"/>
              <a:t>buttons</a:t>
            </a:r>
            <a:endParaRPr sz="2400" dirty="0"/>
          </a:p>
        </p:txBody>
      </p:sp>
      <p:pic>
        <p:nvPicPr>
          <p:cNvPr id="1066" name="Google Shape;1066;p127"/>
          <p:cNvPicPr preferRelativeResize="0"/>
          <p:nvPr/>
        </p:nvPicPr>
        <p:blipFill>
          <a:blip r:embed="rId3">
            <a:alphaModFix/>
          </a:blip>
          <a:stretch>
            <a:fillRect/>
          </a:stretch>
        </p:blipFill>
        <p:spPr>
          <a:xfrm>
            <a:off x="6292620" y="684415"/>
            <a:ext cx="4973745" cy="5584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Grupo</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row</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form-control</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grupo of aGrupos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{{grupo.nombre}}</a:t>
            </a:r>
            <a:endParaRPr sz="140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
        <p:nvSpPr>
          <p:cNvPr id="1088" name="Google Shape;1088;p130"/>
          <p:cNvSpPr txBox="1"/>
          <p:nvPr/>
        </p:nvSpPr>
        <p:spPr>
          <a:xfrm>
            <a:off x="1085818" y="2913695"/>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33" y="2146400"/>
            <a:ext cx="3187600" cy="2565200"/>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689410" y="1468605"/>
            <a:ext cx="3274537"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a:t>
            </a:r>
            <a:r>
              <a:rPr lang="es" dirty="0"/>
              <a:t>independientes</a:t>
            </a:r>
            <a:r>
              <a:rPr lang="es" sz="2000" dirty="0"/>
              <a:t> se agrupan por compartir una misma función manejadora del evento change</a:t>
            </a:r>
            <a:endParaRPr sz="2000" dirty="0"/>
          </a:p>
        </p:txBody>
      </p:sp>
      <p:sp>
        <p:nvSpPr>
          <p:cNvPr id="1102" name="Google Shape;1102;p132"/>
          <p:cNvSpPr txBox="1"/>
          <p:nvPr/>
        </p:nvSpPr>
        <p:spPr>
          <a:xfrm>
            <a:off x="1094442" y="3607039"/>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260042" y="1468605"/>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ngForm</a:t>
            </a:r>
            <a:endParaRPr/>
          </a:p>
        </p:txBody>
      </p:sp>
      <p:sp>
        <p:nvSpPr>
          <p:cNvPr id="1115" name="Google Shape;1115;p134"/>
          <p:cNvSpPr txBox="1">
            <a:spLocks noGrp="1"/>
          </p:cNvSpPr>
          <p:nvPr>
            <p:ph idx="1"/>
          </p:nvPr>
        </p:nvSpPr>
        <p:spPr>
          <a:xfrm>
            <a:off x="838200" y="1403184"/>
            <a:ext cx="10515600" cy="1518607"/>
          </a:xfrm>
          <a:prstGeom prst="rect">
            <a:avLst/>
          </a:prstGeom>
        </p:spPr>
        <p:txBody>
          <a:bodyPr spcFirstLastPara="1" vert="horz" wrap="square" lIns="68567" tIns="68567" rIns="68567" bIns="68567" rtlCol="0" anchor="t" anchorCtr="0">
            <a:noAutofit/>
          </a:bodyPr>
          <a:lstStyle/>
          <a:p>
            <a:pPr marL="0" indent="0"/>
            <a:r>
              <a:rPr lang="es" sz="2400" dirty="0"/>
              <a:t>la propia etiqueta HTML está ligada a la directiva Angular ngForm (i.e. es su  selector), por lo que se instancia automáticamente el correspondiente objeto, que permitirá conocer en todo momento el estado del formulario y de cualquiera de sus controles.</a:t>
            </a:r>
            <a:endParaRPr sz="2400" dirty="0"/>
          </a:p>
        </p:txBody>
      </p:sp>
      <p:sp>
        <p:nvSpPr>
          <p:cNvPr id="1116" name="Google Shape;1116;p134"/>
          <p:cNvSpPr txBox="1"/>
          <p:nvPr/>
        </p:nvSpPr>
        <p:spPr>
          <a:xfrm>
            <a:off x="3809210" y="2933275"/>
            <a:ext cx="6732000" cy="943600"/>
          </a:xfrm>
          <a:prstGeom prst="rect">
            <a:avLst/>
          </a:prstGeom>
          <a:noFill/>
          <a:ln>
            <a:noFill/>
          </a:ln>
        </p:spPr>
        <p:txBody>
          <a:bodyPr spcFirstLastPara="1" wrap="square" lIns="121900" tIns="121900" rIns="121900" bIns="121900" anchor="ctr" anchorCtr="0">
            <a:noAutofit/>
          </a:bodyPr>
          <a:lstStyle/>
          <a:p>
            <a:r>
              <a:rPr lang="es" sz="2000" dirty="0">
                <a:solidFill>
                  <a:srgbClr val="808080"/>
                </a:solidFill>
              </a:rPr>
              <a:t>&lt;</a:t>
            </a:r>
            <a:r>
              <a:rPr lang="es" sz="2000" dirty="0">
                <a:solidFill>
                  <a:srgbClr val="569CD6"/>
                </a:solidFill>
              </a:rPr>
              <a:t>form </a:t>
            </a:r>
            <a:r>
              <a:rPr lang="es" sz="2000" dirty="0">
                <a:solidFill>
                  <a:srgbClr val="72A1BA"/>
                </a:solidFill>
              </a:rPr>
              <a:t>novalidate</a:t>
            </a:r>
            <a:r>
              <a:rPr lang="es" sz="2000" dirty="0">
                <a:solidFill>
                  <a:srgbClr val="979797"/>
                </a:solidFill>
              </a:rPr>
              <a:t> (</a:t>
            </a:r>
            <a:r>
              <a:rPr lang="es" sz="2000" dirty="0">
                <a:solidFill>
                  <a:srgbClr val="72A1BA"/>
                </a:solidFill>
              </a:rPr>
              <a:t>ngSubmit</a:t>
            </a:r>
            <a:r>
              <a:rPr lang="es" sz="2000" dirty="0">
                <a:solidFill>
                  <a:srgbClr val="979797"/>
                </a:solidFill>
              </a:rPr>
              <a:t>)=</a:t>
            </a:r>
            <a:r>
              <a:rPr lang="es" sz="2000" dirty="0">
                <a:solidFill>
                  <a:srgbClr val="CA8F76"/>
                </a:solidFill>
              </a:rPr>
              <a:t>"enviar()"</a:t>
            </a:r>
            <a:r>
              <a:rPr lang="es" sz="2000" dirty="0">
                <a:solidFill>
                  <a:srgbClr val="979797"/>
                </a:solidFill>
              </a:rPr>
              <a:t> #</a:t>
            </a:r>
            <a:r>
              <a:rPr lang="es" sz="2000" dirty="0">
                <a:solidFill>
                  <a:srgbClr val="72A1BA"/>
                </a:solidFill>
              </a:rPr>
              <a:t>myform</a:t>
            </a:r>
            <a:r>
              <a:rPr lang="es" sz="2000" dirty="0">
                <a:solidFill>
                  <a:srgbClr val="979797"/>
                </a:solidFill>
              </a:rPr>
              <a:t>= </a:t>
            </a:r>
            <a:r>
              <a:rPr lang="es" sz="2000" dirty="0">
                <a:solidFill>
                  <a:srgbClr val="CA8F76"/>
                </a:solidFill>
              </a:rPr>
              <a:t>"ngForm"</a:t>
            </a:r>
            <a:r>
              <a:rPr lang="es" sz="2000" dirty="0">
                <a:solidFill>
                  <a:srgbClr val="808080"/>
                </a:solidFill>
              </a:rPr>
              <a:t>&gt;</a:t>
            </a:r>
            <a:endParaRPr sz="2000" dirty="0"/>
          </a:p>
        </p:txBody>
      </p:sp>
      <p:sp>
        <p:nvSpPr>
          <p:cNvPr id="1117" name="Google Shape;1117;p134"/>
          <p:cNvSpPr txBox="1"/>
          <p:nvPr/>
        </p:nvSpPr>
        <p:spPr>
          <a:xfrm>
            <a:off x="965644" y="3160103"/>
            <a:ext cx="2593645" cy="1648619"/>
          </a:xfrm>
          <a:prstGeom prst="rect">
            <a:avLst/>
          </a:prstGeom>
          <a:noFill/>
          <a:ln>
            <a:noFill/>
          </a:ln>
        </p:spPr>
        <p:txBody>
          <a:bodyPr spcFirstLastPara="1" wrap="square" lIns="121900" tIns="121900" rIns="121900" bIns="121900" anchor="ctr" anchorCtr="0">
            <a:noAutofit/>
          </a:bodyPr>
          <a:lstStyle/>
          <a:p>
            <a:r>
              <a:rPr lang="es" sz="2000" dirty="0"/>
              <a:t>Esta instancia es oculta, pero puede ser accedida en la propia vista mediante una referencia local</a:t>
            </a:r>
            <a:endParaRPr sz="2000" dirty="0"/>
          </a:p>
        </p:txBody>
      </p:sp>
      <p:sp>
        <p:nvSpPr>
          <p:cNvPr id="1118" name="Google Shape;1118;p134"/>
          <p:cNvSpPr txBox="1"/>
          <p:nvPr/>
        </p:nvSpPr>
        <p:spPr>
          <a:xfrm>
            <a:off x="6860320" y="5194912"/>
            <a:ext cx="4000000" cy="1003745"/>
          </a:xfrm>
          <a:prstGeom prst="rect">
            <a:avLst/>
          </a:prstGeom>
          <a:noFill/>
          <a:ln>
            <a:noFill/>
          </a:ln>
        </p:spPr>
        <p:txBody>
          <a:bodyPr spcFirstLastPara="1" wrap="square" lIns="121900" tIns="121900" rIns="121900" bIns="121900" anchor="ctr" anchorCtr="0">
            <a:noAutofit/>
          </a:bodyPr>
          <a:lstStyle/>
          <a:p>
            <a:r>
              <a:rPr lang="es" dirty="0"/>
              <a:t>La referencia local es </a:t>
            </a:r>
            <a:r>
              <a:rPr lang="es" sz="1600" dirty="0"/>
              <a:t>accesible</a:t>
            </a:r>
            <a:r>
              <a:rPr lang="es" dirty="0"/>
              <a:t> desde el cotrolador gracias al decorador @ViewChild</a:t>
            </a:r>
            <a:endParaRPr dirty="0"/>
          </a:p>
        </p:txBody>
      </p:sp>
      <p:sp>
        <p:nvSpPr>
          <p:cNvPr id="1119" name="Google Shape;1119;p134"/>
          <p:cNvSpPr txBox="1"/>
          <p:nvPr/>
        </p:nvSpPr>
        <p:spPr>
          <a:xfrm>
            <a:off x="3885040" y="4350875"/>
            <a:ext cx="3888004" cy="744474"/>
          </a:xfrm>
          <a:prstGeom prst="rect">
            <a:avLst/>
          </a:prstGeom>
          <a:noFill/>
          <a:ln>
            <a:noFill/>
          </a:ln>
        </p:spPr>
        <p:txBody>
          <a:bodyPr spcFirstLastPara="1" wrap="square" lIns="121900" tIns="121900" rIns="121900" bIns="121900" anchor="ctr" anchorCtr="0">
            <a:noAutofit/>
          </a:bodyPr>
          <a:lstStyle/>
          <a:p>
            <a:r>
              <a:rPr lang="es" sz="1467" dirty="0">
                <a:solidFill>
                  <a:srgbClr val="979797"/>
                </a:solidFill>
              </a:rPr>
              <a:t>@ViewChild(</a:t>
            </a:r>
            <a:r>
              <a:rPr lang="es" sz="1467" dirty="0">
                <a:solidFill>
                  <a:srgbClr val="CA8F76"/>
                </a:solidFill>
              </a:rPr>
              <a:t>'myform'</a:t>
            </a:r>
            <a:r>
              <a:rPr lang="es" sz="1467" dirty="0">
                <a:solidFill>
                  <a:srgbClr val="979797"/>
                </a:solidFill>
              </a:rPr>
              <a:t>) form: </a:t>
            </a:r>
            <a:r>
              <a:rPr lang="es" sz="1400" b="1" dirty="0">
                <a:solidFill>
                  <a:srgbClr val="7A3E9D"/>
                </a:solidFill>
                <a:latin typeface="Courier New"/>
                <a:ea typeface="Courier New"/>
                <a:cs typeface="Courier New"/>
                <a:sym typeface="Courier New"/>
              </a:rPr>
              <a:t>ElementRef</a:t>
            </a:r>
            <a:endParaRPr sz="1400" b="1" dirty="0">
              <a:solidFill>
                <a:srgbClr val="7A3E9D"/>
              </a:solidFill>
              <a:latin typeface="Courier New"/>
              <a:ea typeface="Courier New"/>
              <a:cs typeface="Courier New"/>
              <a:sym typeface="Courier New"/>
            </a:endParaRPr>
          </a:p>
        </p:txBody>
      </p:sp>
      <p:cxnSp>
        <p:nvCxnSpPr>
          <p:cNvPr id="1120" name="Google Shape;1120;p134"/>
          <p:cNvCxnSpPr>
            <a:cxnSpLocks/>
            <a:stCxn id="1119" idx="3"/>
            <a:endCxn id="1116" idx="3"/>
          </p:cNvCxnSpPr>
          <p:nvPr/>
        </p:nvCxnSpPr>
        <p:spPr>
          <a:xfrm flipV="1">
            <a:off x="7773044" y="3405075"/>
            <a:ext cx="2768166" cy="1318037"/>
          </a:xfrm>
          <a:prstGeom prst="bentConnector3">
            <a:avLst>
              <a:gd name="adj1" fmla="val 108258"/>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indent="-440256">
              <a:lnSpc>
                <a:spcPct val="105000"/>
              </a:lnSpc>
              <a:spcAft>
                <a:spcPts val="600"/>
              </a:spcAft>
              <a:buClr>
                <a:schemeClr val="dk1"/>
              </a:buClr>
              <a:buSzPts val="1600"/>
              <a:buChar char="●"/>
            </a:pPr>
            <a:r>
              <a:rPr lang="en-GB" b="1" i="1">
                <a:solidFill>
                  <a:schemeClr val="dk1"/>
                </a:solidFill>
              </a:rPr>
              <a:t>Untouched</a:t>
            </a:r>
            <a:r>
              <a:rPr lang="en-GB" i="1">
                <a:solidFill>
                  <a:schemeClr val="dk1"/>
                </a:solidFill>
              </a:rPr>
              <a:t>: When true, the control has not been interacted with the user</a:t>
            </a:r>
          </a:p>
          <a:p>
            <a:pPr marL="609585" indent="-440256">
              <a:lnSpc>
                <a:spcPct val="105000"/>
              </a:lnSpc>
              <a:spcAft>
                <a:spcPts val="600"/>
              </a:spcAft>
              <a:buClr>
                <a:schemeClr val="dk1"/>
              </a:buClr>
              <a:buSzPts val="1600"/>
              <a:buChar char="●"/>
            </a:pPr>
            <a:r>
              <a:rPr lang="en-GB" b="1" i="1">
                <a:solidFill>
                  <a:schemeClr val="dk1"/>
                </a:solidFill>
              </a:rPr>
              <a:t>Touched</a:t>
            </a:r>
            <a:r>
              <a:rPr lang="en-GB" i="1">
                <a:solidFill>
                  <a:schemeClr val="dk1"/>
                </a:solidFill>
              </a:rPr>
              <a:t>: When true, the control has been interacted with the user</a:t>
            </a:r>
          </a:p>
          <a:p>
            <a:pPr marL="609585" indent="-440256">
              <a:lnSpc>
                <a:spcPct val="105000"/>
              </a:lnSpc>
              <a:spcAft>
                <a:spcPts val="600"/>
              </a:spcAft>
              <a:buClr>
                <a:schemeClr val="dk1"/>
              </a:buClr>
              <a:buSzPts val="1600"/>
              <a:buChar char="●"/>
            </a:pPr>
            <a:r>
              <a:rPr lang="en-GB" b="1" i="1">
                <a:solidFill>
                  <a:schemeClr val="dk1"/>
                </a:solidFill>
              </a:rPr>
              <a:t>Pristine</a:t>
            </a:r>
            <a:r>
              <a:rPr lang="en-GB" i="1">
                <a:solidFill>
                  <a:schemeClr val="dk1"/>
                </a:solidFill>
              </a:rPr>
              <a:t>: The control and its underlying model has not been changed</a:t>
            </a:r>
          </a:p>
          <a:p>
            <a:pPr marL="609585" indent="-440256">
              <a:lnSpc>
                <a:spcPct val="105000"/>
              </a:lnSpc>
              <a:spcAft>
                <a:spcPts val="600"/>
              </a:spcAft>
              <a:buClr>
                <a:schemeClr val="dk1"/>
              </a:buClr>
              <a:buSzPts val="1600"/>
              <a:buChar char="●"/>
            </a:pPr>
            <a:r>
              <a:rPr lang="en-GB" b="1" i="1">
                <a:solidFill>
                  <a:schemeClr val="dk1"/>
                </a:solidFill>
              </a:rPr>
              <a:t>Dirty</a:t>
            </a:r>
            <a:r>
              <a:rPr lang="en-GB" i="1">
                <a:solidFill>
                  <a:schemeClr val="dk1"/>
                </a:solidFill>
              </a:rPr>
              <a:t>: The control and its underlying model has been changed</a:t>
            </a:r>
          </a:p>
          <a:p>
            <a:pPr marL="609585" indent="-440256">
              <a:lnSpc>
                <a:spcPct val="105000"/>
              </a:lnSpc>
              <a:spcAft>
                <a:spcPts val="600"/>
              </a:spcAft>
              <a:buClr>
                <a:schemeClr val="dk1"/>
              </a:buClr>
              <a:buSzPts val="1600"/>
              <a:buChar char="●"/>
            </a:pPr>
            <a:r>
              <a:rPr lang="en-GB" b="1" i="1">
                <a:solidFill>
                  <a:schemeClr val="dk1"/>
                </a:solidFill>
              </a:rPr>
              <a:t>Valid</a:t>
            </a:r>
            <a:r>
              <a:rPr lang="en-GB" i="1">
                <a:solidFill>
                  <a:schemeClr val="dk1"/>
                </a:solidFill>
              </a:rPr>
              <a:t>: The inner model is valid</a:t>
            </a:r>
          </a:p>
          <a:p>
            <a:pPr marL="609585" indent="-440256">
              <a:lnSpc>
                <a:spcPct val="105000"/>
              </a:lnSpc>
              <a:spcAft>
                <a:spcPts val="600"/>
              </a:spcAft>
              <a:buClr>
                <a:schemeClr val="dk1"/>
              </a:buClr>
              <a:buSzPts val="1600"/>
              <a:buChar char="●"/>
            </a:pPr>
            <a:r>
              <a:rPr lang="en-GB" b="1" i="1">
                <a:solidFill>
                  <a:schemeClr val="dk1"/>
                </a:solidFill>
              </a:rPr>
              <a:t>Invalid</a:t>
            </a:r>
            <a:r>
              <a:rPr lang="en-GB" i="1">
                <a:solidFill>
                  <a:schemeClr val="dk1"/>
                </a:solidFill>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33318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2"/>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3">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406611977"/>
              </p:ext>
            </p:extLst>
          </p:nvPr>
        </p:nvGraphicFramePr>
        <p:xfrm>
          <a:off x="7437722" y="3954677"/>
          <a:ext cx="3928544" cy="11125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r>
              <a:rPr lang="es" sz="1600">
                <a:solidFill>
                  <a:schemeClr val="dk1"/>
                </a:solidFill>
              </a:rPr>
              <a:t> myform.form.controls.firstname</a:t>
            </a:r>
            <a:endParaRPr sz="1600">
              <a:solidFill>
                <a:schemeClr val="dk1"/>
              </a:solidFill>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r>
              <a:rPr lang="es" sz="2400"/>
              <a:t>name asignado a cada uno de los controle</a:t>
            </a:r>
            <a:endParaRPr sz="2400"/>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r>
              <a:rPr lang="es" sz="2400"/>
              <a:t>Pero es más sencillo crear referencias locales específicas para cada control</a:t>
            </a:r>
            <a:br>
              <a:rPr lang="es" sz="2400"/>
            </a:br>
            <a:endParaRPr sz="2400"/>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r>
              <a:rPr lang="es" sz="1467">
                <a:solidFill>
                  <a:srgbClr val="808080"/>
                </a:solidFill>
              </a:rPr>
              <a:t>&lt;</a:t>
            </a:r>
            <a:r>
              <a:rPr lang="es" sz="1467">
                <a:solidFill>
                  <a:srgbClr val="569CD6"/>
                </a:solidFill>
              </a:rPr>
              <a:t>input </a:t>
            </a:r>
            <a:r>
              <a:rPr lang="es" sz="1467">
                <a:solidFill>
                  <a:srgbClr val="72A1BA"/>
                </a:solidFill>
              </a:rPr>
              <a:t>name</a:t>
            </a:r>
            <a:r>
              <a:rPr lang="es" sz="1467">
                <a:solidFill>
                  <a:srgbClr val="979797"/>
                </a:solidFill>
              </a:rPr>
              <a:t>=</a:t>
            </a:r>
            <a:r>
              <a:rPr lang="es" sz="1467">
                <a:solidFill>
                  <a:srgbClr val="CA8F76"/>
                </a:solidFill>
              </a:rPr>
              <a:t>"firstname" … </a:t>
            </a:r>
            <a:r>
              <a:rPr lang="es" sz="1467">
                <a:solidFill>
                  <a:srgbClr val="979797"/>
                </a:solidFill>
              </a:rPr>
              <a:t>#</a:t>
            </a:r>
            <a:r>
              <a:rPr lang="es" sz="1467">
                <a:solidFill>
                  <a:srgbClr val="72A1BA"/>
                </a:solidFill>
              </a:rPr>
              <a:t>firstnameState</a:t>
            </a:r>
            <a:r>
              <a:rPr lang="es" sz="1467">
                <a:solidFill>
                  <a:srgbClr val="979797"/>
                </a:solidFill>
              </a:rPr>
              <a:t>=</a:t>
            </a:r>
            <a:r>
              <a:rPr lang="es" sz="1467">
                <a:solidFill>
                  <a:srgbClr val="CA8F76"/>
                </a:solidFill>
              </a:rPr>
              <a:t>"ngModel"</a:t>
            </a:r>
            <a:r>
              <a:rPr lang="es" sz="1467">
                <a:solidFill>
                  <a:srgbClr val="808080"/>
                </a:solidFill>
              </a:rPr>
              <a:t>&gt;</a:t>
            </a:r>
            <a:endParaRPr sz="24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a:spcAft>
                <a:spcPts val="600"/>
              </a:spcAft>
            </a:pPr>
            <a:r>
              <a:rPr lang="es" sz="1600" dirty="0">
                <a:solidFill>
                  <a:srgbClr val="608B4E"/>
                </a:solidFill>
              </a:rPr>
              <a:t>&lt;!--Mensajes de validación--&gt;</a:t>
            </a:r>
            <a:r>
              <a:rPr lang="es" sz="1600" dirty="0">
                <a:solidFill>
                  <a:srgbClr val="979797"/>
                </a:solidFill>
              </a:rPr>
              <a:t> 	</a:t>
            </a:r>
            <a:endParaRPr lang="es-ES" sz="1600" dirty="0">
              <a:solidFill>
                <a:srgbClr val="979797"/>
              </a:solidFill>
            </a:endParaRPr>
          </a:p>
          <a:p>
            <a:pPr>
              <a:spcAft>
                <a:spcPts val="600"/>
              </a:spcAft>
            </a:pPr>
            <a:r>
              <a:rPr lang="es" sz="1600" dirty="0">
                <a:solidFill>
                  <a:srgbClr val="808080"/>
                </a:solidFill>
              </a:rPr>
              <a:t>&lt;</a:t>
            </a:r>
            <a:r>
              <a:rPr lang="es" sz="1600" dirty="0">
                <a:solidFill>
                  <a:srgbClr val="569CD6"/>
                </a:solidFill>
              </a:rPr>
              <a:t>div </a:t>
            </a:r>
            <a:r>
              <a:rPr lang="es" sz="1600" dirty="0">
                <a:solidFill>
                  <a:srgbClr val="72A1BA"/>
                </a:solidFill>
              </a:rPr>
              <a:t>class</a:t>
            </a:r>
            <a:r>
              <a:rPr lang="es" sz="1600" dirty="0">
                <a:solidFill>
                  <a:srgbClr val="979797"/>
                </a:solidFill>
              </a:rPr>
              <a:t>=</a:t>
            </a:r>
            <a:r>
              <a:rPr lang="es" sz="1600" dirty="0">
                <a:solidFill>
                  <a:srgbClr val="CA8F76"/>
                </a:solidFill>
              </a:rPr>
              <a:t>"error-message"</a:t>
            </a:r>
            <a:endParaRPr lang="es-ES" sz="1600" dirty="0">
              <a:solidFill>
                <a:srgbClr val="CA8F76"/>
              </a:solidFill>
            </a:endParaRPr>
          </a:p>
          <a:p>
            <a:pPr>
              <a:spcAft>
                <a:spcPts val="600"/>
              </a:spcAft>
            </a:pPr>
            <a:r>
              <a:rPr lang="es" sz="1600" dirty="0">
                <a:solidFill>
                  <a:srgbClr val="979797"/>
                </a:solidFill>
              </a:rPr>
              <a:t>[</a:t>
            </a:r>
            <a:r>
              <a:rPr lang="es" sz="1600" dirty="0">
                <a:solidFill>
                  <a:srgbClr val="72A1BA"/>
                </a:solidFill>
              </a:rPr>
              <a:t>hidden</a:t>
            </a:r>
            <a:r>
              <a:rPr lang="es" sz="1600" dirty="0">
                <a:solidFill>
                  <a:srgbClr val="979797"/>
                </a:solidFill>
              </a:rPr>
              <a:t>]=</a:t>
            </a:r>
            <a:r>
              <a:rPr lang="es" sz="1600" dirty="0">
                <a:solidFill>
                  <a:srgbClr val="CA8F76"/>
                </a:solidFill>
              </a:rPr>
              <a:t>"firstnameState.valid || firstnameState.pristine"</a:t>
            </a:r>
            <a:r>
              <a:rPr lang="es" sz="1600" dirty="0">
                <a:solidFill>
                  <a:srgbClr val="808080"/>
                </a:solidFill>
              </a:rPr>
              <a:t>&gt;</a:t>
            </a:r>
            <a:endParaRPr lang="es-ES" sz="1600" dirty="0">
              <a:solidFill>
                <a:srgbClr val="808080"/>
              </a:solidFill>
            </a:endParaRPr>
          </a:p>
          <a:p>
            <a:pPr>
              <a:spcAft>
                <a:spcPts val="600"/>
              </a:spcAft>
            </a:pPr>
            <a:r>
              <a:rPr lang="es" sz="1600" dirty="0">
                <a:solidFill>
                  <a:srgbClr val="979797"/>
                </a:solidFill>
              </a:rPr>
              <a:t>El nombre es obligatorio</a:t>
            </a:r>
            <a:r>
              <a:rPr lang="es" sz="1600" dirty="0">
                <a:solidFill>
                  <a:srgbClr val="808080"/>
                </a:solidFill>
              </a:rPr>
              <a:t>&lt;/</a:t>
            </a:r>
            <a:r>
              <a:rPr lang="es" sz="1600" dirty="0">
                <a:solidFill>
                  <a:srgbClr val="569CD6"/>
                </a:solidFill>
              </a:rPr>
              <a:t>div</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nameState.valid || nameState.untouched </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!nameState.errors?.required</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es obligatorio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!nameState.errors?.minlength</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debe tener un mínimo de 3 caracteres</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r>
              <a:rPr lang="es" sz="2400" dirty="0"/>
              <a:t>El operador elvis permite comprobar los distintos errores sólo si previamente existe el objeto errors</a:t>
            </a:r>
            <a:endParaRPr sz="2400" dirty="0"/>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Validamos el formulario de ejemplo, ya realizado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u="sng" kern="0" dirty="0">
                <a:solidFill>
                  <a:srgbClr val="0000FF"/>
                </a:solidFill>
                <a:latin typeface="Arial"/>
                <a:cs typeface="Arial"/>
                <a:sym typeface="Arial"/>
                <a:hlinkClick r:id="rId3"/>
              </a:rPr>
              <a:t>https://ng-bootstrap.github.io/#/home</a:t>
            </a:r>
            <a:endParaRPr lang="es-ES" sz="1500" kern="0" dirty="0">
              <a:solidFill>
                <a:srgbClr val="000000"/>
              </a:solidFill>
              <a:latin typeface="Arial"/>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kern="0" dirty="0">
                <a:solidFill>
                  <a:srgbClr val="000000"/>
                </a:solidFill>
                <a:latin typeface="Arial"/>
                <a:cs typeface="Arial"/>
                <a:sym typeface="Arial"/>
              </a:rPr>
              <a:t>Para utilizarlo, se importa en el módulo principal, ejecutando el método </a:t>
            </a:r>
            <a:r>
              <a:rPr lang="es-ES" sz="1500" kern="0" dirty="0" err="1">
                <a:solidFill>
                  <a:srgbClr val="000000"/>
                </a:solidFill>
                <a:latin typeface="Arial"/>
                <a:cs typeface="Arial"/>
                <a:sym typeface="Arial"/>
              </a:rPr>
              <a:t>forRoot</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NgbModule.forRoot</a:t>
            </a:r>
            <a:r>
              <a:rPr lang="es-ES" sz="1500" b="1" kern="0" dirty="0">
                <a:solidFill>
                  <a:srgbClr val="C00000"/>
                </a:solidFill>
                <a:latin typeface="Arial"/>
                <a:cs typeface="Arial"/>
                <a:sym typeface="Arial"/>
              </a:rPr>
              <a:t>()</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Y se importa normalmente en otros módulos que tengan que utilizar los componentes</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3"/>
        <p:cNvGrpSpPr/>
        <p:nvPr/>
      </p:nvGrpSpPr>
      <p:grpSpPr>
        <a:xfrm>
          <a:off x="0" y="0"/>
          <a:ext cx="0" cy="0"/>
          <a:chOff x="0" y="0"/>
          <a:chExt cx="0" cy="0"/>
        </a:xfrm>
      </p:grpSpPr>
      <p:sp>
        <p:nvSpPr>
          <p:cNvPr id="112" name="Rectangle 111">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4" name="Google Shape;1194;p145"/>
          <p:cNvSpPr txBox="1">
            <a:spLocks noGrp="1"/>
          </p:cNvSpPr>
          <p:nvPr>
            <p:ph type="title"/>
          </p:nvPr>
        </p:nvSpPr>
        <p:spPr>
          <a:xfrm>
            <a:off x="4379976" y="452842"/>
            <a:ext cx="6976872" cy="126187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Injectables (Servicios)</a:t>
            </a:r>
          </a:p>
        </p:txBody>
      </p:sp>
      <p:cxnSp>
        <p:nvCxnSpPr>
          <p:cNvPr id="114" name="Straight Connector 113">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195" name="Google Shape;1195;p145"/>
          <p:cNvPicPr preferRelativeResize="0"/>
          <p:nvPr/>
        </p:nvPicPr>
        <p:blipFill>
          <a:blip r:embed="rId3"/>
          <a:stretch>
            <a:fillRect/>
          </a:stretch>
        </p:blipFill>
        <p:spPr>
          <a:xfrm>
            <a:off x="2039738" y="2150036"/>
            <a:ext cx="8584161" cy="420624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p:nvSpPr>
          <p:cNvPr id="75" name="Rectangle 7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84" name="Freeform: Shape 8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2" name="Freeform: Shape 9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97" name="Google Shape;197;p24"/>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6</a:t>
            </a:r>
          </a:p>
        </p:txBody>
      </p:sp>
      <p:sp>
        <p:nvSpPr>
          <p:cNvPr id="198" name="Google Shape;198;p24"/>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webpack 4</a:t>
            </a:r>
            <a:r>
              <a:rPr lang="en-US" sz="1700">
                <a:solidFill>
                  <a:schemeClr val="bg1"/>
                </a:solidFill>
                <a:latin typeface="+mn-lt"/>
                <a:ea typeface="+mn-ea"/>
                <a:cs typeface="+mn-cs"/>
              </a:rPr>
              <a:t> - mejora de rendimiento de compilación y despliegue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bazel</a:t>
            </a:r>
            <a:r>
              <a:rPr lang="en-US" sz="1700">
                <a:solidFill>
                  <a:schemeClr val="bg1"/>
                </a:solidFill>
                <a:latin typeface="+mn-lt"/>
                <a:ea typeface="+mn-ea"/>
                <a:cs typeface="+mn-cs"/>
              </a:rPr>
              <a:t> - herramienta interna de Google para sus ciclos de compilación y distribución</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rxjs 6</a:t>
            </a:r>
            <a:r>
              <a:rPr lang="en-US" sz="1700">
                <a:solidFill>
                  <a:schemeClr val="bg1"/>
                </a:solidFill>
                <a:latin typeface="+mn-lt"/>
                <a:ea typeface="+mn-ea"/>
                <a:cs typeface="+mn-cs"/>
              </a:rPr>
              <a:t> - mejor tree-shaking</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ivy</a:t>
            </a:r>
            <a:r>
              <a:rPr lang="en-US" sz="1700">
                <a:solidFill>
                  <a:schemeClr val="bg1"/>
                </a:solidFill>
                <a:latin typeface="+mn-lt"/>
                <a:ea typeface="+mn-ea"/>
                <a:cs typeface="+mn-cs"/>
              </a:rPr>
              <a:t> - motor de renderización del HTML con mucho mejor rendimiento</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elements</a:t>
            </a:r>
            <a:r>
              <a:rPr lang="en-US" sz="1700">
                <a:solidFill>
                  <a:schemeClr val="bg1"/>
                </a:solidFill>
                <a:latin typeface="+mn-lt"/>
                <a:ea typeface="+mn-ea"/>
                <a:cs typeface="+mn-cs"/>
              </a:rPr>
              <a:t> - versión preliminar -&gt; Web Components distribuibles al margen de Angular</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a:sym typeface="Arial"/>
              </a:rPr>
              <a:t>Son clave para </a:t>
            </a:r>
            <a:r>
              <a:rPr lang="en-US" sz="2000" b="1">
                <a:sym typeface="Arial"/>
              </a:rPr>
              <a:t>modularizar </a:t>
            </a:r>
            <a:r>
              <a:rPr lang="en-US" sz="2000">
                <a:sym typeface="Arial"/>
              </a:rPr>
              <a:t>la aplicación en elementos que tengan una única responsabilidad</a:t>
            </a:r>
          </a:p>
          <a:p>
            <a:pPr lvl="1">
              <a:buClr>
                <a:schemeClr val="dk1"/>
              </a:buClr>
              <a:buSzPts val="1800"/>
            </a:pPr>
            <a:r>
              <a:rPr lang="en-US" sz="2000">
                <a:sym typeface="Arial"/>
              </a:rPr>
              <a:t>Componente: Interfaz de usuario</a:t>
            </a:r>
          </a:p>
          <a:p>
            <a:pPr lvl="1">
              <a:buClr>
                <a:schemeClr val="dk1"/>
              </a:buClr>
              <a:buSzPts val="1800"/>
            </a:pPr>
            <a:r>
              <a:rPr lang="en-US" sz="2000">
                <a:sym typeface="Arial"/>
              </a:rPr>
              <a:t>Servicios (e.g. Peticiones http)</a:t>
            </a:r>
          </a:p>
          <a:p>
            <a:pPr>
              <a:buClr>
                <a:schemeClr val="dk1"/>
              </a:buClr>
              <a:buSzPts val="1800"/>
            </a:pPr>
            <a:r>
              <a:rPr lang="en-US" sz="2000">
                <a:sym typeface="Arial"/>
              </a:rPr>
              <a:t>Permiten la buena práctica de </a:t>
            </a:r>
            <a:r>
              <a:rPr lang="en-US" sz="2000" b="1">
                <a:sym typeface="Arial"/>
              </a:rPr>
              <a:t>NO acoplar</a:t>
            </a:r>
            <a:r>
              <a:rPr lang="en-US" sz="2000">
                <a:sym typeface="Arial"/>
              </a:rPr>
              <a:t> en el componente la lógica de negocio, e.g. las peticiones http</a:t>
            </a:r>
          </a:p>
          <a:p>
            <a:pPr>
              <a:buClr>
                <a:schemeClr val="dk1"/>
              </a:buClr>
              <a:buSzPts val="1800"/>
            </a:pPr>
            <a:r>
              <a:rPr lang="en-US" sz="2000">
                <a:sym typeface="Arial"/>
              </a:rPr>
              <a:t>Permiten</a:t>
            </a:r>
            <a:r>
              <a:rPr lang="en-US" sz="2000" b="1">
                <a:sym typeface="Arial"/>
              </a:rPr>
              <a:t> reducir la complejidad</a:t>
            </a:r>
            <a:r>
              <a:rPr lang="en-US" sz="2000">
                <a:sym typeface="Arial"/>
              </a:rPr>
              <a:t> de los componentes y facilitar que estos sean ampliados / modificados</a:t>
            </a:r>
          </a:p>
          <a:p>
            <a:pPr>
              <a:buClr>
                <a:schemeClr val="dk1"/>
              </a:buClr>
              <a:buSzPts val="1800"/>
            </a:pPr>
            <a:r>
              <a:rPr lang="en-US" sz="2000">
                <a:sym typeface="Arial"/>
              </a:rPr>
              <a:t>Facilitan la implementar </a:t>
            </a:r>
            <a:r>
              <a:rPr lang="en-US" sz="2000" b="1">
                <a:sym typeface="Arial"/>
              </a:rPr>
              <a:t>tests unitarios </a:t>
            </a:r>
            <a:r>
              <a:rPr lang="en-US" sz="2000">
                <a:sym typeface="Arial"/>
              </a:rPr>
              <a:t>al reducir el número de responsabilidades que tiene el componente</a:t>
            </a:r>
          </a:p>
          <a:p>
            <a:pPr marL="0"/>
            <a:endParaRPr lang="en-US" sz="20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a:sym typeface="Arial"/>
              </a:rPr>
              <a:t>En principio se instancian según el patrón </a:t>
            </a:r>
            <a:r>
              <a:rPr lang="en-US" sz="1700" i="1">
                <a:sym typeface="Arial"/>
              </a:rPr>
              <a:t>singleton</a:t>
            </a:r>
            <a:r>
              <a:rPr lang="en-US" sz="1700">
                <a:sym typeface="Arial"/>
              </a:rPr>
              <a:t>: permiten compartir información entre componentes</a:t>
            </a:r>
          </a:p>
          <a:p>
            <a:pPr>
              <a:buClr>
                <a:schemeClr val="dk1"/>
              </a:buClr>
              <a:buSzPts val="1800"/>
            </a:pPr>
            <a:r>
              <a:rPr lang="en-US" sz="1700">
                <a:sym typeface="Arial"/>
              </a:rPr>
              <a:t>Los servicios mantienen el estado de la aplicación y los componentes ofrecen el interfaz de usuario</a:t>
            </a:r>
          </a:p>
          <a:p>
            <a:pPr>
              <a:buClr>
                <a:schemeClr val="dk1"/>
              </a:buClr>
              <a:buSzPts val="1800"/>
            </a:pPr>
            <a:r>
              <a:rPr lang="en-US" sz="1700">
                <a:sym typeface="Arial"/>
              </a:rPr>
              <a:t>Están anotados como </a:t>
            </a:r>
            <a:r>
              <a:rPr lang="en-US" sz="1700" i="1" u="sng">
                <a:sym typeface="Arial"/>
              </a:rPr>
              <a:t>injectable </a:t>
            </a:r>
            <a:r>
              <a:rPr lang="en-US" sz="1700">
                <a:sym typeface="Arial"/>
              </a:rPr>
              <a:t>para que puedan ser inyectados en los componentes que necesitan utilizarlos</a:t>
            </a:r>
          </a:p>
          <a:p>
            <a:pPr marL="0">
              <a:buClr>
                <a:schemeClr val="dk1"/>
              </a:buClr>
              <a:buSzPts val="1100"/>
            </a:pPr>
            <a:r>
              <a:rPr lang="en-US" sz="1700">
                <a:sym typeface="Arial"/>
              </a:rPr>
              <a:t> </a:t>
            </a:r>
          </a:p>
          <a:p>
            <a:pPr>
              <a:buClr>
                <a:schemeClr val="dk1"/>
              </a:buClr>
              <a:buSzPts val="1800"/>
            </a:pPr>
            <a:r>
              <a:rPr lang="en-US" sz="1700">
                <a:sym typeface="Arial"/>
              </a:rPr>
              <a:t>Angular ofrece muchos servicios predefinidos como la clase httpClient utilizada para el acceso asincrónico (AJAX) a las APIs REST</a:t>
            </a:r>
          </a:p>
          <a:p>
            <a:pPr>
              <a:buClr>
                <a:schemeClr val="dk1"/>
              </a:buClr>
              <a:buSzPts val="1800"/>
            </a:pPr>
            <a:r>
              <a:rPr lang="en-US" sz="1700">
                <a:sym typeface="Arial"/>
              </a:rPr>
              <a:t>Lo habitual es que en cada proyecto de aplicación se implementen los servicios propios necesarios</a:t>
            </a:r>
          </a:p>
          <a:p>
            <a:pPr marL="0"/>
            <a:endParaRPr lang="en-US" sz="17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él mismo.</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 Si una instancia no está en el contenedor, el inyector </a:t>
            </a:r>
            <a:r>
              <a:rPr lang="es" sz="2000" b="1" dirty="0">
                <a:solidFill>
                  <a:schemeClr val="dk1"/>
                </a:solidFill>
              </a:rPr>
              <a:t>crea una nueva</a:t>
            </a:r>
            <a:r>
              <a:rPr lang="es" sz="2000" dirty="0">
                <a:solidFill>
                  <a:schemeClr val="dk1"/>
                </a:solidFill>
              </a:rPr>
              <a:t> y la añade al contenedor antes de devolver el servicio a Angular. </a:t>
            </a:r>
            <a:endParaRPr sz="2000" dirty="0">
              <a:solidFill>
                <a:schemeClr val="dk1"/>
              </a:solidFill>
            </a:endParaRPr>
          </a:p>
          <a:p>
            <a:endParaRPr sz="2000" dirty="0">
              <a:solidFill>
                <a:schemeClr val="dk1"/>
              </a:solidFill>
            </a:endParaRPr>
          </a:p>
          <a:p>
            <a:r>
              <a:rPr lang="es" sz="2000" dirty="0">
                <a:solidFill>
                  <a:schemeClr val="dk1"/>
                </a:solidFill>
              </a:rPr>
              <a:t>Cuando todos los servicios de los que depende el contenedor se han resuelto, Angular puede llamar al constructor del componente, al que le pasa las instancias de esos servicios como argumento.</a:t>
            </a:r>
            <a:endParaRPr sz="2000" dirty="0">
              <a:solidFill>
                <a:schemeClr val="dk1"/>
              </a:solidFill>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r>
              <a:rPr lang="es" sz="2400">
                <a:solidFill>
                  <a:schemeClr val="dk1"/>
                </a:solidFill>
              </a:rPr>
              <a:t>Cuando el inyector no tiene el servicio que se le pide, sabe cómo instanciar uno gracias a su </a:t>
            </a:r>
            <a:r>
              <a:rPr lang="es" sz="2400" b="1" i="1">
                <a:solidFill>
                  <a:schemeClr val="dk1"/>
                </a:solidFill>
              </a:rPr>
              <a:t>Provider</a:t>
            </a:r>
            <a:r>
              <a:rPr lang="es" sz="2400">
                <a:solidFill>
                  <a:schemeClr val="dk1"/>
                </a:solidFill>
              </a:rPr>
              <a:t>.</a:t>
            </a:r>
            <a:endParaRPr sz="2400">
              <a:solidFill>
                <a:schemeClr val="dk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rgbClr val="FFFFFF"/>
                </a:solidFill>
                <a:latin typeface="+mj-lt"/>
                <a:ea typeface="+mj-ea"/>
                <a:cs typeface="+mj-cs"/>
              </a:rPr>
              <a:t>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indent="-228600">
              <a:lnSpc>
                <a:spcPct val="90000"/>
              </a:lnSpc>
              <a:spcAft>
                <a:spcPts val="600"/>
              </a:spcAft>
              <a:buFont typeface="Arial" panose="020B0604020202020204" pitchFamily="34" charset="0"/>
              <a:buChar char="•"/>
            </a:pPr>
            <a:r>
              <a:rPr lang="en-US" sz="1400"/>
              <a:t>@NgModule({</a:t>
            </a:r>
            <a:br>
              <a:rPr lang="en-US" sz="1400"/>
            </a:br>
            <a:r>
              <a:rPr lang="en-US" sz="1400"/>
              <a:t> imports: [</a:t>
            </a:r>
            <a:br>
              <a:rPr lang="en-US" sz="1400"/>
            </a:br>
            <a:r>
              <a:rPr lang="en-US" sz="1400"/>
              <a:t> ...</a:t>
            </a:r>
            <a:br>
              <a:rPr lang="en-US" sz="1400"/>
            </a:br>
            <a:r>
              <a:rPr lang="en-US" sz="1400"/>
              <a:t> ],</a:t>
            </a:r>
            <a:br>
              <a:rPr lang="en-US" sz="1400"/>
            </a:br>
            <a:r>
              <a:rPr lang="en-US" sz="1400"/>
              <a:t> declarations: [</a:t>
            </a:r>
            <a:br>
              <a:rPr lang="en-US" sz="1400"/>
            </a:br>
            <a:r>
              <a:rPr lang="en-US" sz="1400"/>
              <a:t> ...</a:t>
            </a:r>
            <a:br>
              <a:rPr lang="en-US" sz="1400"/>
            </a:br>
            <a:r>
              <a:rPr lang="en-US" sz="1400"/>
              <a:t> ],</a:t>
            </a:r>
            <a:br>
              <a:rPr lang="en-US" sz="1400"/>
            </a:br>
            <a:r>
              <a:rPr lang="en-US" sz="1400"/>
              <a:t>   providers: [</a:t>
            </a:r>
            <a:br>
              <a:rPr lang="en-US" sz="1400"/>
            </a:br>
            <a:r>
              <a:rPr lang="en-US" sz="1400"/>
              <a:t>     MbooksService,</a:t>
            </a:r>
            <a:br>
              <a:rPr lang="en-US" sz="1400"/>
            </a:br>
            <a:r>
              <a:rPr lang="en-US" sz="1400"/>
              <a:t>     GbooksService</a:t>
            </a:r>
            <a:br>
              <a:rPr lang="en-US" sz="1400"/>
            </a:br>
            <a:r>
              <a:rPr lang="en-US" sz="1400"/>
              <a:t>   ]</a:t>
            </a:r>
            <a:br>
              <a:rPr lang="en-US" sz="1400"/>
            </a:br>
            <a:r>
              <a:rPr lang="en-US" sz="1400"/>
              <a:t>})</a:t>
            </a:r>
            <a:br>
              <a:rPr lang="en-US" sz="1400"/>
            </a:br>
            <a:r>
              <a:rPr lang="en-US" sz="1400"/>
              <a:t>export class LibrosModule</a:t>
            </a:r>
          </a:p>
        </p:txBody>
      </p:sp>
    </p:spTree>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r>
              <a:rPr lang="es-ES" sz="2133">
                <a:solidFill>
                  <a:schemeClr val="dk1"/>
                </a:solidFill>
              </a:rPr>
              <a:t>import { Component } from '@angular/core';</a:t>
            </a:r>
          </a:p>
          <a:p>
            <a:r>
              <a:rPr lang="es-ES" sz="2133" b="1">
                <a:solidFill>
                  <a:srgbClr val="FF0000"/>
                </a:solidFill>
              </a:rPr>
              <a:t>import { BooksService } from './books.service';</a:t>
            </a:r>
          </a:p>
          <a:p>
            <a:r>
              <a:rPr lang="es-ES" sz="2133">
                <a:solidFill>
                  <a:schemeClr val="dk1"/>
                </a:solidFill>
              </a:rPr>
              <a:t>@Component({</a:t>
            </a:r>
          </a:p>
          <a:p>
            <a:pPr marL="609585"/>
            <a:r>
              <a:rPr lang="es-ES" sz="2133">
                <a:solidFill>
                  <a:schemeClr val="dk1"/>
                </a:solidFill>
              </a:rPr>
              <a:t>selector: 'app-algo',</a:t>
            </a:r>
          </a:p>
          <a:p>
            <a:pPr marL="609585"/>
            <a:r>
              <a:rPr lang="es-ES" sz="2133">
                <a:solidFill>
                  <a:schemeClr val="dk1"/>
                </a:solidFill>
              </a:rPr>
              <a:t>templateUrl: './app.component.html',</a:t>
            </a:r>
          </a:p>
          <a:p>
            <a:pPr marL="609585"/>
            <a:r>
              <a:rPr lang="es-ES" sz="2133" b="1">
                <a:solidFill>
                  <a:srgbClr val="FF0000"/>
                </a:solidFill>
              </a:rPr>
              <a:t>providers: 'BooksService'</a:t>
            </a:r>
          </a:p>
          <a:p>
            <a:r>
              <a:rPr lang="es-ES" sz="2133">
                <a:solidFill>
                  <a:schemeClr val="dk1"/>
                </a:solidFill>
              </a:rPr>
              <a:t>})</a:t>
            </a:r>
          </a:p>
          <a:p>
            <a:r>
              <a:rPr lang="es-ES" sz="2133">
                <a:solidFill>
                  <a:schemeClr val="dk1"/>
                </a:solidFill>
              </a:rPr>
              <a:t>export class AlgoComponent {</a:t>
            </a:r>
          </a:p>
          <a:p>
            <a:endParaRPr lang="es-ES" sz="2133">
              <a:solidFill>
                <a:schemeClr val="dk1"/>
              </a:solidFill>
            </a:endParaRPr>
          </a:p>
          <a:p>
            <a:r>
              <a:rPr lang="es-ES" sz="2133" b="1">
                <a:solidFill>
                  <a:srgbClr val="FF0000"/>
                </a:solidFill>
              </a:rPr>
              <a:t>constructor(private booksService: BooksService){}</a:t>
            </a:r>
          </a:p>
          <a:p>
            <a:r>
              <a:rPr lang="es-ES" sz="2133">
                <a:solidFill>
                  <a:schemeClr val="dk1"/>
                </a:solidFill>
              </a:rPr>
              <a:t>...</a:t>
            </a:r>
          </a:p>
          <a:p>
            <a:r>
              <a:rPr lang="es-ES" sz="2133">
                <a:solidFill>
                  <a:schemeClr val="dk1"/>
                </a:solidFill>
              </a:rPr>
              <a:t>}</a:t>
            </a:r>
            <a:endParaRPr lang="es-ES" sz="2133" dirty="0">
              <a:solidFill>
                <a:schemeClr val="dk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a:t>Aparece en Angular 4.3, en el módulo HttpClientModule incluido en @angular/common/http, como una completa reimplementación de HttpModule, que en la versión 5 pasa a estar deprecado.</a:t>
            </a:r>
            <a:br>
              <a:rPr lang="en-US" sz="2000"/>
            </a:br>
            <a:br>
              <a:rPr lang="en-US" sz="2000"/>
            </a:br>
            <a:r>
              <a:rPr lang="en-US" sz="2000"/>
              <a:t>En el nuevo servicio se accede directamente a la respuesta en formato JSON, sin necesidad de manipulaciones previas para obtener dicho formato</a:t>
            </a:r>
            <a:br>
              <a:rPr lang="en-US" sz="2000"/>
            </a:br>
            <a:endParaRPr lang="en-US" sz="2000"/>
          </a:p>
          <a:p>
            <a:pPr marL="0"/>
            <a:r>
              <a:rPr lang="en-US" sz="2000"/>
              <a:t>Utiliza observables para acceder a los datos recibidos de forma asíncrona, aunque opcionalmente puede utilizar promesas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p:nvSpPr>
          <p:cNvPr id="81" name="Rectangle 8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90" name="Freeform: Shape 89">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3"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5"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7"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8" name="Freeform: Shape 97">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03" name="Google Shape;203;p25"/>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CLI 6</a:t>
            </a:r>
          </a:p>
        </p:txBody>
      </p:sp>
      <p:sp>
        <p:nvSpPr>
          <p:cNvPr id="204" name="Google Shape;204;p25"/>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angular.json</a:t>
            </a:r>
            <a:r>
              <a:rPr lang="en-US" sz="1700">
                <a:solidFill>
                  <a:schemeClr val="bg1"/>
                </a:solidFill>
                <a:latin typeface="+mn-lt"/>
                <a:ea typeface="+mn-ea"/>
                <a:cs typeface="+mn-cs"/>
              </a:rPr>
              <a:t>  -&gt; nuevo fichero de configuración de estructura algo diferente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schernrnatics</a:t>
            </a:r>
            <a:r>
              <a:rPr lang="en-US" sz="1700">
                <a:solidFill>
                  <a:schemeClr val="bg1"/>
                </a:solidFill>
                <a:latin typeface="+mn-lt"/>
                <a:ea typeface="+mn-ea"/>
                <a:cs typeface="+mn-cs"/>
              </a:rPr>
              <a:t> -&gt; API abierto para generar esquemas válidos para ng generate (e.g. ngrx ya los usa)</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add</a:t>
            </a:r>
            <a:r>
              <a:rPr lang="en-US" sz="1700">
                <a:solidFill>
                  <a:schemeClr val="bg1"/>
                </a:solidFill>
                <a:latin typeface="+mn-lt"/>
                <a:ea typeface="+mn-ea"/>
                <a:cs typeface="+mn-cs"/>
              </a:rPr>
              <a:t> -&gt; agrega funcionalidad a una aplicación creada previamente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update</a:t>
            </a:r>
            <a:r>
              <a:rPr lang="en-US" sz="1700">
                <a:solidFill>
                  <a:schemeClr val="bg1"/>
                </a:solidFill>
                <a:latin typeface="+mn-lt"/>
                <a:ea typeface="+mn-ea"/>
                <a:cs typeface="+mn-cs"/>
              </a:rPr>
              <a:t> -&gt; capaz de actualizar, al menos desde la 1.7 del CLI (Angular 5)</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service-worker</a:t>
            </a:r>
            <a:r>
              <a:rPr lang="en-US" sz="1700">
                <a:solidFill>
                  <a:schemeClr val="bg1"/>
                </a:solidFill>
                <a:latin typeface="+mn-lt"/>
                <a:ea typeface="+mn-ea"/>
                <a:cs typeface="+mn-cs"/>
              </a:rPr>
              <a:t> -&gt; mejoras de generación y funcionamiento</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Accedemos al API de Google </a:t>
            </a:r>
            <a:r>
              <a:rPr lang="es" sz="2400" u="sng">
                <a:solidFill>
                  <a:schemeClr val="lt1"/>
                </a:solidFill>
                <a:latin typeface="Helvetica Neue Light"/>
                <a:ea typeface="Helvetica Neue Light"/>
                <a:cs typeface="Helvetica Neue Light"/>
                <a:sym typeface="Helvetica Neue Light"/>
                <a:hlinkClick r:id="rId3"/>
              </a:rPr>
              <a:t>https://www.googleapis.com/books/v1/volumes?q=intitle:"clave</a:t>
            </a:r>
            <a:r>
              <a:rPr lang="es" sz="2400">
                <a:solidFill>
                  <a:schemeClr val="lt1"/>
                </a:solidFill>
                <a:latin typeface="Helvetica Neue Light"/>
                <a:ea typeface="Helvetica Neue Light"/>
                <a:cs typeface="Helvetica Neue Light"/>
                <a:sym typeface="Helvetica Neue Light"/>
              </a:rPr>
              <a:t>"</a:t>
            </a:r>
            <a:endParaRPr sz="2400">
              <a:solidFill>
                <a:schemeClr val="lt1"/>
              </a:solidFill>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a:solidFill>
                  <a:schemeClr val="lt1"/>
                </a:solidFill>
                <a:latin typeface="Helvetica Neue Light"/>
                <a:ea typeface="Helvetica Neue Light"/>
                <a:cs typeface="Helvetica Neue Light"/>
                <a:sym typeface="Helvetica Neue Light"/>
              </a:rPr>
              <a:t>Importamos HttpClientModule</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import { HttpClientModule } from '@angular/common/http';</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GoogleBooks: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Observables en la respuesta HttpClient</a:t>
            </a:r>
            <a:endParaRPr/>
          </a:p>
        </p:txBody>
      </p:sp>
      <p:sp>
        <p:nvSpPr>
          <p:cNvPr id="1270" name="Google Shape;1270;p157"/>
          <p:cNvSpPr txBox="1">
            <a:spLocks noGrp="1"/>
          </p:cNvSpPr>
          <p:nvPr>
            <p:ph type="body" idx="4294967295"/>
          </p:nvPr>
        </p:nvSpPr>
        <p:spPr>
          <a:xfrm>
            <a:off x="1085233" y="1771067"/>
            <a:ext cx="3187600" cy="3048400"/>
          </a:xfrm>
          <a:prstGeom prst="rect">
            <a:avLst/>
          </a:prstGeom>
        </p:spPr>
        <p:txBody>
          <a:bodyPr spcFirstLastPara="1" vert="horz" wrap="square" lIns="68567" tIns="68567" rIns="68567" bIns="68567" rtlCol="0" anchor="t" anchorCtr="0">
            <a:noAutofit/>
          </a:bodyPr>
          <a:lstStyle/>
          <a:p>
            <a:pPr marL="0" indent="0"/>
            <a:r>
              <a:rPr lang="es" sz="2400"/>
              <a:t>los operadores de RxJS permiten </a:t>
            </a:r>
            <a:r>
              <a:rPr lang="es"/>
              <a:t> procesar el observable sin que deje de serlo, para finalmente suscribirse a el</a:t>
            </a:r>
            <a:endParaRPr/>
          </a:p>
        </p:txBody>
      </p:sp>
      <p:sp>
        <p:nvSpPr>
          <p:cNvPr id="1271" name="Google Shape;1271;p157"/>
          <p:cNvSpPr txBox="1"/>
          <p:nvPr/>
        </p:nvSpPr>
        <p:spPr>
          <a:xfrm>
            <a:off x="4808567" y="921533"/>
            <a:ext cx="5237200" cy="49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forEach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i="1">
                <a:solidFill>
                  <a:srgbClr val="AAAAAA"/>
                </a:solidFill>
                <a:latin typeface="Courier New"/>
                <a:ea typeface="Courier New"/>
                <a:cs typeface="Courier New"/>
                <a:sym typeface="Courier New"/>
              </a:rPr>
              <a:t>// Fin del map</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subscribe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1400" dirty="0" err="1"/>
              <a:t>Nuestro</a:t>
            </a:r>
            <a:r>
              <a:rPr lang="en-US" sz="1400" dirty="0"/>
              <a:t> </a:t>
            </a:r>
            <a:r>
              <a:rPr lang="en-US" sz="1400" dirty="0" err="1"/>
              <a:t>propio</a:t>
            </a:r>
            <a:r>
              <a:rPr lang="en-US" sz="1400" dirty="0"/>
              <a:t> </a:t>
            </a:r>
            <a:r>
              <a:rPr lang="en-US" sz="1400" dirty="0" err="1"/>
              <a:t>servicio</a:t>
            </a:r>
            <a:r>
              <a:rPr lang="en-US" sz="1400" dirty="0"/>
              <a:t> </a:t>
            </a:r>
            <a:r>
              <a:rPr lang="en-US" sz="1400" dirty="0" err="1"/>
              <a:t>realizará</a:t>
            </a:r>
            <a:r>
              <a:rPr lang="en-US" sz="1400" dirty="0"/>
              <a:t> </a:t>
            </a:r>
            <a:r>
              <a:rPr lang="en-US" sz="1400" dirty="0" err="1"/>
              <a:t>varias</a:t>
            </a:r>
            <a:r>
              <a:rPr lang="en-US" sz="1400" dirty="0"/>
              <a:t> operaciones</a:t>
            </a:r>
          </a:p>
          <a:p>
            <a:pPr marL="609585" indent="-228600">
              <a:lnSpc>
                <a:spcPct val="90000"/>
              </a:lnSpc>
              <a:spcAft>
                <a:spcPts val="600"/>
              </a:spcAft>
              <a:buClr>
                <a:schemeClr val="dk1"/>
              </a:buClr>
              <a:buSzPts val="1100"/>
              <a:buFont typeface="Arial" panose="020B0604020202020204" pitchFamily="34" charset="0"/>
              <a:buChar char="•"/>
            </a:pPr>
            <a:r>
              <a:rPr lang="en-US" sz="1400" dirty="0"/>
              <a:t>La consulta al API via  Http / </a:t>
            </a:r>
            <a:r>
              <a:rPr lang="en-US" sz="1400" dirty="0" err="1"/>
              <a:t>HttpClient</a:t>
            </a:r>
            <a:r>
              <a:rPr lang="en-US" sz="1400" dirty="0"/>
              <a:t> </a:t>
            </a:r>
          </a:p>
          <a:p>
            <a:pPr marL="609585" indent="-228600">
              <a:lnSpc>
                <a:spcPct val="90000"/>
              </a:lnSpc>
              <a:spcAft>
                <a:spcPts val="600"/>
              </a:spcAft>
              <a:buClr>
                <a:schemeClr val="dk1"/>
              </a:buClr>
              <a:buSzPts val="1100"/>
              <a:buFont typeface="Arial" panose="020B0604020202020204" pitchFamily="34" charset="0"/>
              <a:buChar char="•"/>
            </a:pPr>
            <a:r>
              <a:rPr lang="en-US" sz="1400" dirty="0"/>
              <a:t>La </a:t>
            </a:r>
            <a:r>
              <a:rPr lang="en-US" sz="1400" dirty="0" err="1"/>
              <a:t>transformación</a:t>
            </a:r>
            <a:r>
              <a:rPr lang="en-US" sz="1400" dirty="0"/>
              <a:t> del </a:t>
            </a:r>
            <a:r>
              <a:rPr lang="en-US" sz="1400" dirty="0" err="1"/>
              <a:t>objeto</a:t>
            </a:r>
            <a:r>
              <a:rPr lang="en-US" sz="1400" dirty="0"/>
              <a:t> Response en el conjunto de </a:t>
            </a:r>
            <a:r>
              <a:rPr lang="en-US" sz="1400" dirty="0" err="1"/>
              <a:t>datos</a:t>
            </a:r>
            <a:r>
              <a:rPr lang="en-US" sz="1400" dirty="0"/>
              <a:t> </a:t>
            </a:r>
            <a:r>
              <a:rPr lang="en-US" sz="1400" dirty="0" err="1"/>
              <a:t>adecuado</a:t>
            </a:r>
            <a:r>
              <a:rPr lang="en-US" sz="1400" dirty="0"/>
              <a:t> (e.g. el array de </a:t>
            </a:r>
            <a:r>
              <a:rPr lang="en-US" sz="1400" dirty="0" err="1"/>
              <a:t>títulos</a:t>
            </a:r>
            <a:r>
              <a:rPr lang="en-US" sz="1400" dirty="0"/>
              <a:t>) </a:t>
            </a:r>
            <a:r>
              <a:rPr lang="en-US" sz="1400" dirty="0" err="1"/>
              <a:t>cuando</a:t>
            </a:r>
            <a:r>
              <a:rPr lang="en-US" sz="1400" dirty="0"/>
              <a:t> </a:t>
            </a:r>
            <a:r>
              <a:rPr lang="en-US" sz="1400" dirty="0" err="1"/>
              <a:t>llegue</a:t>
            </a:r>
            <a:r>
              <a:rPr lang="en-US" sz="1400" dirty="0"/>
              <a:t> la </a:t>
            </a:r>
            <a:r>
              <a:rPr lang="en-US" sz="1400" dirty="0" err="1"/>
              <a:t>respuesta</a:t>
            </a:r>
            <a:endParaRPr lang="en-US" sz="1400" dirty="0"/>
          </a:p>
          <a:p>
            <a:pPr marL="609585" indent="-228600">
              <a:lnSpc>
                <a:spcPct val="90000"/>
              </a:lnSpc>
              <a:spcAft>
                <a:spcPts val="600"/>
              </a:spcAft>
              <a:buClr>
                <a:schemeClr val="dk1"/>
              </a:buClr>
              <a:buSzPts val="1100"/>
              <a:buFont typeface="Arial" panose="020B0604020202020204" pitchFamily="34" charset="0"/>
              <a:buChar char="•"/>
            </a:pPr>
            <a:r>
              <a:rPr lang="en-US" sz="1400" dirty="0"/>
              <a:t>El </a:t>
            </a:r>
            <a:r>
              <a:rPr lang="en-US" sz="1400" dirty="0" err="1"/>
              <a:t>envío</a:t>
            </a:r>
            <a:r>
              <a:rPr lang="en-US" sz="1400" dirty="0"/>
              <a:t> de los </a:t>
            </a:r>
            <a:r>
              <a:rPr lang="en-US" sz="1400" dirty="0" err="1"/>
              <a:t>datos</a:t>
            </a:r>
            <a:r>
              <a:rPr lang="en-US" sz="1400" dirty="0"/>
              <a:t> </a:t>
            </a:r>
            <a:r>
              <a:rPr lang="en-US" sz="1400" dirty="0" err="1"/>
              <a:t>ya</a:t>
            </a:r>
            <a:r>
              <a:rPr lang="en-US" sz="1400" dirty="0"/>
              <a:t> </a:t>
            </a:r>
            <a:r>
              <a:rPr lang="en-US" sz="1400" dirty="0" err="1"/>
              <a:t>transformados</a:t>
            </a:r>
            <a:r>
              <a:rPr lang="en-US" sz="1400" dirty="0"/>
              <a:t> con el </a:t>
            </a:r>
            <a:r>
              <a:rPr lang="en-US" sz="1400" dirty="0" err="1"/>
              <a:t>mismo</a:t>
            </a:r>
            <a:r>
              <a:rPr lang="en-US" sz="1400" dirty="0"/>
              <a:t> </a:t>
            </a:r>
            <a:r>
              <a:rPr lang="en-US" sz="1400" dirty="0" err="1"/>
              <a:t>formato</a:t>
            </a:r>
            <a:r>
              <a:rPr lang="en-US" sz="1400" dirty="0"/>
              <a:t> de </a:t>
            </a:r>
            <a:r>
              <a:rPr lang="en-US" sz="1400" dirty="0" err="1"/>
              <a:t>llegada</a:t>
            </a:r>
            <a:r>
              <a:rPr lang="en-US" sz="1400" dirty="0"/>
              <a:t>, para </a:t>
            </a:r>
            <a:r>
              <a:rPr lang="en-US" sz="1400" dirty="0" err="1"/>
              <a:t>conservar</a:t>
            </a:r>
            <a:r>
              <a:rPr lang="en-US" sz="1400" dirty="0"/>
              <a:t> la asincronía del </a:t>
            </a:r>
            <a:r>
              <a:rPr lang="en-US" sz="1400" dirty="0" err="1"/>
              <a:t>proceso</a:t>
            </a:r>
            <a:r>
              <a:rPr lang="en-US" sz="1400"/>
              <a:t>: un Observable o una </a:t>
            </a:r>
            <a:r>
              <a:rPr lang="en-US" sz="1400" dirty="0" err="1"/>
              <a:t>Promesa</a:t>
            </a:r>
            <a:r>
              <a:rPr lang="en-US" sz="1400" dirty="0"/>
              <a:t>, </a:t>
            </a:r>
            <a:r>
              <a:rPr lang="en-US" sz="1400" dirty="0" err="1"/>
              <a:t>como</a:t>
            </a:r>
            <a:r>
              <a:rPr lang="en-US" sz="1400" dirty="0"/>
              <a:t> los que </a:t>
            </a:r>
            <a:r>
              <a:rPr lang="en-US" sz="1400" dirty="0" err="1"/>
              <a:t>proporcionan</a:t>
            </a:r>
            <a:r>
              <a:rPr lang="en-US" sz="1400" dirty="0"/>
              <a:t> los </a:t>
            </a:r>
            <a:r>
              <a:rPr lang="en-US" sz="1400" dirty="0" err="1"/>
              <a:t>servicios</a:t>
            </a:r>
            <a:r>
              <a:rPr lang="en-US" sz="1400" dirty="0"/>
              <a:t> </a:t>
            </a:r>
            <a:r>
              <a:rPr lang="en-US" sz="1400" dirty="0" err="1"/>
              <a:t>nativos</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Ejemplo de servicio propios</a:t>
            </a:r>
            <a:endParaRPr/>
          </a:p>
        </p:txBody>
      </p:sp>
      <p:sp>
        <p:nvSpPr>
          <p:cNvPr id="1290" name="Google Shape;1290;p160"/>
          <p:cNvSpPr txBox="1">
            <a:spLocks noGrp="1"/>
          </p:cNvSpPr>
          <p:nvPr>
            <p:ph type="body" idx="4294967295"/>
          </p:nvPr>
        </p:nvSpPr>
        <p:spPr>
          <a:xfrm>
            <a:off x="790573" y="1047767"/>
            <a:ext cx="2330400" cy="3362400"/>
          </a:xfrm>
          <a:prstGeom prst="rect">
            <a:avLst/>
          </a:prstGeom>
        </p:spPr>
        <p:txBody>
          <a:bodyPr spcFirstLastPara="1" vert="horz" wrap="square" lIns="68567" tIns="68567" rIns="68567" bIns="68567" rtlCol="0" anchor="t" anchorCtr="0">
            <a:noAutofit/>
          </a:bodyPr>
          <a:lstStyle/>
          <a:p>
            <a:pPr marL="0" indent="0"/>
            <a:r>
              <a:rPr lang="es"/>
              <a:t>procesamiento del observable por parte de un servicio propio</a:t>
            </a:r>
            <a:endParaRPr/>
          </a:p>
        </p:txBody>
      </p:sp>
      <p:sp>
        <p:nvSpPr>
          <p:cNvPr id="1291" name="Google Shape;1291;p160"/>
          <p:cNvSpPr txBox="1"/>
          <p:nvPr/>
        </p:nvSpPr>
        <p:spPr>
          <a:xfrm>
            <a:off x="3804067" y="1047767"/>
            <a:ext cx="7500800" cy="507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3731"/>
                </a:solidFill>
                <a:latin typeface="Courier New"/>
                <a:ea typeface="Courier New"/>
                <a:cs typeface="Courier New"/>
                <a:sym typeface="Courier New"/>
              </a:rPr>
              <a:t>getLibros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Observable</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urlBase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extractTitles</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private</a:t>
            </a: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extractTitles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book</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book</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a:t>Lectura de </a:t>
            </a:r>
            <a:r>
              <a:rPr lang="es-ES" sz="2000" dirty="0" err="1"/>
              <a:t>Parametros</a:t>
            </a:r>
            <a:endParaRPr lang="es-ES" sz="2000" dirty="0"/>
          </a:p>
          <a:p>
            <a:r>
              <a:rPr lang="es-ES" sz="2000" dirty="0" err="1"/>
              <a:t>Subrouting</a:t>
            </a:r>
            <a:r>
              <a:rPr lang="es-ES" sz="2000" dirty="0"/>
              <a:t>. Anidación de rutas</a:t>
            </a:r>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981200" y="197768"/>
            <a:ext cx="8229600" cy="1143000"/>
          </a:xfrm>
        </p:spPr>
        <p:txBody>
          <a:bodyPr>
            <a:normAutofit fontScale="90000"/>
          </a:bodyPr>
          <a:lstStyle/>
          <a:p>
            <a:br>
              <a:rPr lang="es-ES" b="1" dirty="0">
                <a:solidFill>
                  <a:srgbClr val="00519F"/>
                </a:solidFill>
              </a:rPr>
            </a:br>
            <a:r>
              <a:rPr lang="es-ES" sz="3600" dirty="0">
                <a:solidFill>
                  <a:srgbClr val="00519F"/>
                </a:solidFill>
              </a:rPr>
              <a:t>VALORACIÓN DE LA ACCIÓN FORMATIVA</a:t>
            </a:r>
            <a:br>
              <a:rPr lang="es-ES" sz="4000" b="1" dirty="0">
                <a:solidFill>
                  <a:srgbClr val="00519F"/>
                </a:solidFill>
              </a:rPr>
            </a:br>
            <a:endParaRPr lang="es-ES" sz="4000" dirty="0">
              <a:solidFill>
                <a:srgbClr val="00519F"/>
              </a:solidFill>
            </a:endParaRPr>
          </a:p>
        </p:txBody>
      </p:sp>
      <p:sp>
        <p:nvSpPr>
          <p:cNvPr id="3" name="2 Marcador de contenido"/>
          <p:cNvSpPr>
            <a:spLocks noGrp="1"/>
          </p:cNvSpPr>
          <p:nvPr>
            <p:ph idx="1"/>
          </p:nvPr>
        </p:nvSpPr>
        <p:spPr>
          <a:xfrm>
            <a:off x="2135562" y="1196752"/>
            <a:ext cx="7776863" cy="4968552"/>
          </a:xfrm>
        </p:spPr>
        <p:txBody>
          <a:bodyPr>
            <a:noAutofit/>
          </a:bodyPr>
          <a:lstStyle/>
          <a:p>
            <a:pPr marL="180975" indent="0" algn="just">
              <a:lnSpc>
                <a:spcPct val="150000"/>
              </a:lnSpc>
              <a:buSzPct val="225000"/>
              <a:buNone/>
            </a:pPr>
            <a:endParaRPr lang="es-ES" sz="1400" dirty="0">
              <a:solidFill>
                <a:srgbClr val="00519F"/>
              </a:solidFill>
            </a:endParaRPr>
          </a:p>
          <a:p>
            <a:pPr marL="180975" indent="0" algn="just">
              <a:lnSpc>
                <a:spcPct val="150000"/>
              </a:lnSpc>
              <a:buSzPct val="225000"/>
              <a:buNone/>
            </a:pPr>
            <a:r>
              <a:rPr lang="es-ES" sz="1400" b="1" dirty="0">
                <a:solidFill>
                  <a:srgbClr val="00519F"/>
                </a:solidFill>
              </a:rPr>
              <a:t>Tu opinión es muy importante para nosotros</a:t>
            </a:r>
            <a:r>
              <a:rPr lang="es-ES" sz="1400" dirty="0">
                <a:solidFill>
                  <a:srgbClr val="00519F"/>
                </a:solidFill>
              </a:rPr>
              <a:t>, por eso solicitamos tu colaboración para analizar la calidad de esta acción formativa y para identificar elementos de mejora .   </a:t>
            </a:r>
          </a:p>
          <a:p>
            <a:pPr marL="180975" indent="0" algn="just">
              <a:lnSpc>
                <a:spcPct val="150000"/>
              </a:lnSpc>
              <a:buSzPct val="225000"/>
              <a:buNone/>
            </a:pPr>
            <a:endParaRPr lang="es-ES" sz="1400" dirty="0">
              <a:solidFill>
                <a:srgbClr val="00519F"/>
              </a:solidFill>
            </a:endParaRPr>
          </a:p>
          <a:p>
            <a:pPr marL="180975" indent="0" algn="just">
              <a:lnSpc>
                <a:spcPct val="150000"/>
              </a:lnSpc>
              <a:buSzPct val="225000"/>
              <a:buNone/>
            </a:pPr>
            <a:endParaRPr lang="es-ES" sz="1400" dirty="0">
              <a:solidFill>
                <a:srgbClr val="00519F"/>
              </a:solidFill>
            </a:endParaRPr>
          </a:p>
          <a:p>
            <a:pPr marL="180975" indent="0" algn="just">
              <a:lnSpc>
                <a:spcPct val="150000"/>
              </a:lnSpc>
              <a:buSzPct val="225000"/>
              <a:buNone/>
            </a:pPr>
            <a:endParaRPr lang="es-ES" sz="1400" dirty="0">
              <a:solidFill>
                <a:srgbClr val="00519F"/>
              </a:solidFill>
            </a:endParaRPr>
          </a:p>
          <a:p>
            <a:pPr marL="180975" indent="0" algn="just">
              <a:lnSpc>
                <a:spcPct val="150000"/>
              </a:lnSpc>
              <a:buSzPct val="225000"/>
              <a:buNone/>
            </a:pPr>
            <a:endParaRPr lang="es-ES" sz="1400" dirty="0">
              <a:solidFill>
                <a:srgbClr val="00519F"/>
              </a:solidFill>
            </a:endParaRPr>
          </a:p>
          <a:p>
            <a:pPr marL="180975" indent="0" algn="just">
              <a:lnSpc>
                <a:spcPct val="150000"/>
              </a:lnSpc>
              <a:buSzPct val="225000"/>
              <a:buNone/>
            </a:pPr>
            <a:endParaRPr lang="es-ES" sz="1400" dirty="0">
              <a:solidFill>
                <a:srgbClr val="00519F"/>
              </a:solidFill>
            </a:endParaRPr>
          </a:p>
          <a:p>
            <a:pPr marL="180975" indent="0" algn="ctr">
              <a:lnSpc>
                <a:spcPct val="150000"/>
              </a:lnSpc>
              <a:buSzPct val="225000"/>
              <a:buNone/>
            </a:pPr>
            <a:endParaRPr lang="es-ES" sz="1400" b="1" dirty="0">
              <a:solidFill>
                <a:srgbClr val="00519F"/>
              </a:solidFill>
            </a:endParaRPr>
          </a:p>
          <a:p>
            <a:pPr marL="180975" indent="0" algn="ctr">
              <a:lnSpc>
                <a:spcPct val="150000"/>
              </a:lnSpc>
              <a:buSzPct val="225000"/>
              <a:buNone/>
            </a:pPr>
            <a:r>
              <a:rPr lang="es-ES" sz="1400" b="1" dirty="0">
                <a:solidFill>
                  <a:srgbClr val="00519F"/>
                </a:solidFill>
                <a:hlinkClick r:id="rId3"/>
              </a:rPr>
              <a:t>ACCEDE AL CUESTIONARIO</a:t>
            </a:r>
            <a:endParaRPr lang="es-ES" sz="1400" b="1" dirty="0">
              <a:solidFill>
                <a:srgbClr val="00519F"/>
              </a:solidFill>
            </a:endParaRPr>
          </a:p>
          <a:p>
            <a:pPr marL="712788" indent="-355600">
              <a:lnSpc>
                <a:spcPct val="150000"/>
              </a:lnSpc>
              <a:buSzPct val="150000"/>
              <a:buBlip>
                <a:blip r:embed="rId4"/>
              </a:buBlip>
            </a:pPr>
            <a:endParaRPr lang="es-ES" sz="1200" dirty="0">
              <a:solidFill>
                <a:srgbClr val="00519F"/>
              </a:solidFill>
            </a:endParaRPr>
          </a:p>
          <a:p>
            <a:pPr marL="712788" indent="-355600">
              <a:lnSpc>
                <a:spcPct val="150000"/>
              </a:lnSpc>
              <a:buSzPct val="150000"/>
              <a:buBlip>
                <a:blip r:embed="rId4"/>
              </a:buBlip>
            </a:pPr>
            <a:endParaRPr lang="es-ES" sz="1200" dirty="0">
              <a:solidFill>
                <a:srgbClr val="00519F"/>
              </a:solidFill>
            </a:endParaRPr>
          </a:p>
        </p:txBody>
      </p:sp>
      <p:sp>
        <p:nvSpPr>
          <p:cNvPr id="10" name="Line 10"/>
          <p:cNvSpPr>
            <a:spLocks noChangeShapeType="1"/>
          </p:cNvSpPr>
          <p:nvPr/>
        </p:nvSpPr>
        <p:spPr bwMode="auto">
          <a:xfrm>
            <a:off x="2063552" y="6381328"/>
            <a:ext cx="7200800" cy="0"/>
          </a:xfrm>
          <a:prstGeom prst="line">
            <a:avLst/>
          </a:prstGeom>
          <a:noFill/>
          <a:ln w="28575">
            <a:solidFill>
              <a:srgbClr val="8BB425"/>
            </a:solidFill>
            <a:round/>
            <a:headEnd/>
            <a:tailEnd/>
          </a:ln>
        </p:spPr>
        <p:txBody>
          <a:bodyPr wrap="none" anchor="ctr"/>
          <a:lstStyle/>
          <a:p>
            <a:endParaRPr lang="es-ES_tradnl"/>
          </a:p>
        </p:txBody>
      </p:sp>
      <p:pic>
        <p:nvPicPr>
          <p:cNvPr id="11" name="Picture 9"/>
          <p:cNvPicPr>
            <a:picLocks noChangeAspect="1" noChangeArrowheads="1"/>
          </p:cNvPicPr>
          <p:nvPr/>
        </p:nvPicPr>
        <p:blipFill>
          <a:blip r:embed="rId5" cstate="print"/>
          <a:srcRect/>
          <a:stretch>
            <a:fillRect/>
          </a:stretch>
        </p:blipFill>
        <p:spPr bwMode="auto">
          <a:xfrm>
            <a:off x="9408369" y="6093297"/>
            <a:ext cx="768127" cy="442037"/>
          </a:xfrm>
          <a:prstGeom prst="rect">
            <a:avLst/>
          </a:prstGeom>
          <a:noFill/>
          <a:ln w="9525">
            <a:noFill/>
            <a:miter lim="800000"/>
            <a:headEnd/>
            <a:tailEnd/>
          </a:ln>
        </p:spPr>
      </p:pic>
      <p:sp>
        <p:nvSpPr>
          <p:cNvPr id="12" name="11 CuadroTexto"/>
          <p:cNvSpPr txBox="1"/>
          <p:nvPr/>
        </p:nvSpPr>
        <p:spPr>
          <a:xfrm>
            <a:off x="1919536" y="6453336"/>
            <a:ext cx="1223962" cy="277812"/>
          </a:xfrm>
          <a:prstGeom prst="rect">
            <a:avLst/>
          </a:prstGeom>
          <a:noFill/>
        </p:spPr>
        <p:txBody>
          <a:bodyPr>
            <a:spAutoFit/>
          </a:bodyPr>
          <a:lstStyle/>
          <a:p>
            <a:pPr algn="ctr">
              <a:defRPr/>
            </a:pPr>
            <a:r>
              <a:rPr lang="es-ES" sz="1200" dirty="0">
                <a:solidFill>
                  <a:schemeClr val="bg1">
                    <a:lumMod val="50000"/>
                  </a:schemeClr>
                </a:solidFill>
                <a:latin typeface="Arial Narrow" pitchFamily="34" charset="0"/>
              </a:rPr>
              <a:t>www.iconotc.com</a:t>
            </a: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pic>
        <p:nvPicPr>
          <p:cNvPr id="14" name="13 Imagen" descr="Emoticonos.png"/>
          <p:cNvPicPr>
            <a:picLocks noChangeAspect="1"/>
          </p:cNvPicPr>
          <p:nvPr/>
        </p:nvPicPr>
        <p:blipFill>
          <a:blip r:embed="rId6" cstate="print"/>
          <a:stretch>
            <a:fillRect/>
          </a:stretch>
        </p:blipFill>
        <p:spPr>
          <a:xfrm>
            <a:off x="3647728" y="2700302"/>
            <a:ext cx="4619048" cy="1304762"/>
          </a:xfrm>
          <a:prstGeom prst="rect">
            <a:avLst/>
          </a:prstGeom>
        </p:spPr>
      </p:pic>
      <p:pic>
        <p:nvPicPr>
          <p:cNvPr id="16" name="15 Imagen" descr="Mano.png"/>
          <p:cNvPicPr>
            <a:picLocks noChangeAspect="1"/>
          </p:cNvPicPr>
          <p:nvPr/>
        </p:nvPicPr>
        <p:blipFill>
          <a:blip r:embed="rId7" cstate="print"/>
          <a:stretch>
            <a:fillRect/>
          </a:stretch>
        </p:blipFill>
        <p:spPr>
          <a:xfrm>
            <a:off x="3723004" y="4365104"/>
            <a:ext cx="1220869" cy="54000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ltGray">
          <a:xfrm>
            <a:off x="1808163" y="4633914"/>
            <a:ext cx="8578850" cy="1844675"/>
          </a:xfrm>
          <a:prstGeom prst="rect">
            <a:avLst/>
          </a:prstGeom>
          <a:solidFill>
            <a:srgbClr val="00519F"/>
          </a:solidFill>
          <a:ln w="127000" cap="sq" cmpd="thinThick">
            <a:solidFill>
              <a:srgbClr val="0051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3" name="Straight Connector 72"/>
          <p:cNvCxnSpPr>
            <a:cxnSpLocks noGrp="1" noRot="1" noChangeAspect="1" noMove="1" noResize="1" noEditPoints="1" noAdjustHandles="1" noChangeArrowheads="1" noChangeShapeType="1"/>
          </p:cNvCxnSpPr>
          <p:nvPr/>
        </p:nvCxnSpPr>
        <p:spPr>
          <a:xfrm>
            <a:off x="3181350" y="5738813"/>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4 CuadroTexto"/>
          <p:cNvSpPr txBox="1"/>
          <p:nvPr/>
        </p:nvSpPr>
        <p:spPr>
          <a:xfrm>
            <a:off x="1919288" y="4756151"/>
            <a:ext cx="8355012" cy="930275"/>
          </a:xfrm>
          <a:prstGeom prst="rect">
            <a:avLst/>
          </a:prstGeom>
        </p:spPr>
        <p:txBody>
          <a:bodyPr anchor="b">
            <a:normAutofit/>
          </a:bodyPr>
          <a:lstStyle/>
          <a:p>
            <a:pPr algn="ctr">
              <a:lnSpc>
                <a:spcPct val="90000"/>
              </a:lnSpc>
              <a:spcAft>
                <a:spcPts val="600"/>
              </a:spcAft>
              <a:defRPr/>
            </a:pPr>
            <a:r>
              <a:rPr lang="en-US" sz="3200" b="1" dirty="0">
                <a:solidFill>
                  <a:schemeClr val="bg1"/>
                </a:solidFill>
                <a:latin typeface="+mj-lt"/>
                <a:ea typeface="+mj-ea"/>
                <a:cs typeface="+mj-cs"/>
              </a:rPr>
              <a:t>¡</a:t>
            </a:r>
            <a:r>
              <a:rPr lang="es-ES_tradnl" sz="3200" b="1" dirty="0">
                <a:solidFill>
                  <a:schemeClr val="bg1"/>
                </a:solidFill>
                <a:latin typeface="+mj-lt"/>
                <a:ea typeface="+mj-ea"/>
                <a:cs typeface="+mj-cs"/>
              </a:rPr>
              <a:t>Seguimos</a:t>
            </a:r>
            <a:r>
              <a:rPr lang="en-US" sz="3200" b="1" dirty="0">
                <a:solidFill>
                  <a:schemeClr val="bg1"/>
                </a:solidFill>
                <a:latin typeface="+mj-lt"/>
                <a:ea typeface="+mj-ea"/>
                <a:cs typeface="+mj-cs"/>
              </a:rPr>
              <a:t> </a:t>
            </a:r>
            <a:r>
              <a:rPr lang="es-ES_tradnl" sz="3200" b="1" dirty="0">
                <a:solidFill>
                  <a:schemeClr val="bg1"/>
                </a:solidFill>
                <a:latin typeface="+mj-lt"/>
                <a:ea typeface="+mj-ea"/>
                <a:cs typeface="+mj-cs"/>
              </a:rPr>
              <a:t>en</a:t>
            </a:r>
            <a:r>
              <a:rPr lang="en-US" sz="3200" b="1" dirty="0">
                <a:solidFill>
                  <a:schemeClr val="bg1"/>
                </a:solidFill>
                <a:latin typeface="+mj-lt"/>
                <a:ea typeface="+mj-ea"/>
                <a:cs typeface="+mj-cs"/>
              </a:rPr>
              <a:t> contacto!</a:t>
            </a:r>
          </a:p>
        </p:txBody>
      </p:sp>
      <p:sp>
        <p:nvSpPr>
          <p:cNvPr id="6" name="Rectángulo 5"/>
          <p:cNvSpPr/>
          <p:nvPr/>
        </p:nvSpPr>
        <p:spPr>
          <a:xfrm>
            <a:off x="1919289" y="472604"/>
            <a:ext cx="3960687" cy="2308324"/>
          </a:xfrm>
          <a:prstGeom prst="rect">
            <a:avLst/>
          </a:prstGeom>
          <a:noFill/>
        </p:spPr>
        <p:txBody>
          <a:bodyPr>
            <a:spAutoFit/>
          </a:bodyPr>
          <a:lstStyle/>
          <a:p>
            <a:pPr algn="ctr" eaLnBrk="1" hangingPunct="1">
              <a:defRPr/>
            </a:pPr>
            <a:r>
              <a:rPr lang="es-ES"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a typeface="Arial" charset="0"/>
              </a:rPr>
              <a:t>Todos aprendemos.</a:t>
            </a:r>
          </a:p>
          <a:p>
            <a:pPr algn="ctr" eaLnBrk="1" hangingPunct="1">
              <a:defRPr/>
            </a:pPr>
            <a:r>
              <a:rPr lang="es-ES"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a typeface="Arial" charset="0"/>
              </a:rPr>
              <a:t>Gracias!!</a:t>
            </a:r>
          </a:p>
        </p:txBody>
      </p:sp>
      <p:sp>
        <p:nvSpPr>
          <p:cNvPr id="31751" name="4 CuadroTexto"/>
          <p:cNvSpPr txBox="1">
            <a:spLocks noChangeArrowheads="1"/>
          </p:cNvSpPr>
          <p:nvPr/>
        </p:nvSpPr>
        <p:spPr bwMode="auto">
          <a:xfrm>
            <a:off x="3181351" y="5878514"/>
            <a:ext cx="3059113" cy="460375"/>
          </a:xfrm>
          <a:prstGeom prst="rect">
            <a:avLst/>
          </a:prstGeom>
          <a:noFill/>
          <a:ln w="9525">
            <a:noFill/>
            <a:miter lim="800000"/>
            <a:headEnd/>
            <a:tailEnd/>
          </a:ln>
        </p:spPr>
        <p:txBody>
          <a:bodyPr anchor="b"/>
          <a:lstStyle/>
          <a:p>
            <a:pPr>
              <a:lnSpc>
                <a:spcPct val="90000"/>
              </a:lnSpc>
              <a:spcAft>
                <a:spcPts val="600"/>
              </a:spcAft>
            </a:pPr>
            <a:r>
              <a:rPr lang="es-ES" sz="2000" b="1">
                <a:solidFill>
                  <a:schemeClr val="bg1"/>
                </a:solidFill>
                <a:latin typeface="Calibri" pitchFamily="34" charset="0"/>
              </a:rPr>
              <a:t>www.iconotc.com</a:t>
            </a:r>
            <a:endParaRPr lang="en-US" sz="2000" b="1">
              <a:solidFill>
                <a:schemeClr val="bg1"/>
              </a:solidFill>
              <a:latin typeface="Calibri" pitchFamily="34" charset="0"/>
            </a:endParaRPr>
          </a:p>
        </p:txBody>
      </p:sp>
      <p:pic>
        <p:nvPicPr>
          <p:cNvPr id="31752" name="Imagen 6"/>
          <p:cNvPicPr>
            <a:picLocks noChangeAspect="1"/>
          </p:cNvPicPr>
          <p:nvPr/>
        </p:nvPicPr>
        <p:blipFill>
          <a:blip r:embed="rId3" cstate="print"/>
          <a:srcRect/>
          <a:stretch>
            <a:fillRect/>
          </a:stretch>
        </p:blipFill>
        <p:spPr bwMode="auto">
          <a:xfrm>
            <a:off x="6548439" y="5927725"/>
            <a:ext cx="484187" cy="482600"/>
          </a:xfrm>
          <a:prstGeom prst="rect">
            <a:avLst/>
          </a:prstGeom>
          <a:noFill/>
          <a:ln w="9525">
            <a:noFill/>
            <a:miter lim="800000"/>
            <a:headEnd/>
            <a:tailEnd/>
          </a:ln>
        </p:spPr>
      </p:pic>
      <p:pic>
        <p:nvPicPr>
          <p:cNvPr id="31753" name="Imagen 7"/>
          <p:cNvPicPr>
            <a:picLocks noChangeAspect="1"/>
          </p:cNvPicPr>
          <p:nvPr/>
        </p:nvPicPr>
        <p:blipFill>
          <a:blip r:embed="rId4" cstate="print"/>
          <a:srcRect/>
          <a:stretch>
            <a:fillRect/>
          </a:stretch>
        </p:blipFill>
        <p:spPr bwMode="auto">
          <a:xfrm>
            <a:off x="8412163" y="5956300"/>
            <a:ext cx="482600" cy="482600"/>
          </a:xfrm>
          <a:prstGeom prst="rect">
            <a:avLst/>
          </a:prstGeom>
          <a:noFill/>
          <a:ln w="9525">
            <a:noFill/>
            <a:miter lim="800000"/>
            <a:headEnd/>
            <a:tailEnd/>
          </a:ln>
        </p:spPr>
      </p:pic>
      <p:pic>
        <p:nvPicPr>
          <p:cNvPr id="31754" name="Imagen 8"/>
          <p:cNvPicPr>
            <a:picLocks noChangeAspect="1"/>
          </p:cNvPicPr>
          <p:nvPr/>
        </p:nvPicPr>
        <p:blipFill>
          <a:blip r:embed="rId5" cstate="print"/>
          <a:srcRect/>
          <a:stretch>
            <a:fillRect/>
          </a:stretch>
        </p:blipFill>
        <p:spPr bwMode="auto">
          <a:xfrm>
            <a:off x="7786688" y="5956300"/>
            <a:ext cx="481012" cy="482600"/>
          </a:xfrm>
          <a:prstGeom prst="rect">
            <a:avLst/>
          </a:prstGeom>
          <a:noFill/>
          <a:ln w="9525">
            <a:noFill/>
            <a:miter lim="800000"/>
            <a:headEnd/>
            <a:tailEnd/>
          </a:ln>
        </p:spPr>
      </p:pic>
      <p:pic>
        <p:nvPicPr>
          <p:cNvPr id="31755" name="Imagen 10"/>
          <p:cNvPicPr>
            <a:picLocks noChangeAspect="1"/>
          </p:cNvPicPr>
          <p:nvPr/>
        </p:nvPicPr>
        <p:blipFill>
          <a:blip r:embed="rId6" cstate="print"/>
          <a:srcRect/>
          <a:stretch>
            <a:fillRect/>
          </a:stretch>
        </p:blipFill>
        <p:spPr bwMode="auto">
          <a:xfrm>
            <a:off x="7159625" y="5929313"/>
            <a:ext cx="482600" cy="481012"/>
          </a:xfrm>
          <a:prstGeom prst="rect">
            <a:avLst/>
          </a:prstGeom>
          <a:noFill/>
          <a:ln w="9525">
            <a:noFill/>
            <a:miter lim="800000"/>
            <a:headEnd/>
            <a:tailEnd/>
          </a:ln>
        </p:spPr>
      </p:pic>
      <p:pic>
        <p:nvPicPr>
          <p:cNvPr id="13" name="Picture 2"/>
          <p:cNvPicPr>
            <a:picLocks noChangeAspect="1" noChangeArrowheads="1"/>
          </p:cNvPicPr>
          <p:nvPr/>
        </p:nvPicPr>
        <p:blipFill>
          <a:blip r:embed="rId7" cstate="print"/>
          <a:srcRect/>
          <a:stretch>
            <a:fillRect/>
          </a:stretch>
        </p:blipFill>
        <p:spPr bwMode="auto">
          <a:xfrm>
            <a:off x="2855641" y="3105104"/>
            <a:ext cx="2178873" cy="1260000"/>
          </a:xfrm>
          <a:prstGeom prst="rect">
            <a:avLst/>
          </a:prstGeom>
          <a:noFill/>
          <a:ln w="9525">
            <a:noFill/>
            <a:miter lim="800000"/>
            <a:headEnd/>
            <a:tailEnd/>
          </a:ln>
        </p:spPr>
      </p:pic>
      <p:pic>
        <p:nvPicPr>
          <p:cNvPr id="14" name="13 Imagen" descr="Captura de pantalla 2018-11-23 11.43.57.png"/>
          <p:cNvPicPr>
            <a:picLocks noChangeAspect="1"/>
          </p:cNvPicPr>
          <p:nvPr/>
        </p:nvPicPr>
        <p:blipFill>
          <a:blip r:embed="rId8" cstate="print"/>
          <a:stretch>
            <a:fillRect/>
          </a:stretch>
        </p:blipFill>
        <p:spPr>
          <a:xfrm>
            <a:off x="6305004" y="476672"/>
            <a:ext cx="3969297" cy="370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807680" y="4825440"/>
            <a:ext cx="8578800" cy="1843920"/>
          </a:xfrm>
          <a:prstGeom prst="rect">
            <a:avLst/>
          </a:prstGeom>
          <a:solidFill>
            <a:srgbClr val="00519F"/>
          </a:solidFill>
          <a:ln w="127080">
            <a:solidFill>
              <a:srgbClr val="00519F"/>
            </a:solidFill>
            <a:round/>
          </a:ln>
        </p:spPr>
        <p:style>
          <a:lnRef idx="2">
            <a:schemeClr val="accent1">
              <a:shade val="50000"/>
            </a:schemeClr>
          </a:lnRef>
          <a:fillRef idx="1">
            <a:schemeClr val="accent1"/>
          </a:fillRef>
          <a:effectRef idx="0">
            <a:schemeClr val="accent1"/>
          </a:effectRef>
          <a:fontRef idx="minor"/>
        </p:style>
      </p:sp>
      <p:sp>
        <p:nvSpPr>
          <p:cNvPr id="129" name="Line 2"/>
          <p:cNvSpPr/>
          <p:nvPr/>
        </p:nvSpPr>
        <p:spPr>
          <a:xfrm>
            <a:off x="3181080" y="5733256"/>
            <a:ext cx="5829480" cy="360"/>
          </a:xfrm>
          <a:prstGeom prst="line">
            <a:avLst/>
          </a:prstGeom>
          <a:ln w="38100">
            <a:solidFill>
              <a:srgbClr val="8BB425"/>
            </a:solidFill>
            <a:round/>
          </a:ln>
        </p:spPr>
        <p:style>
          <a:lnRef idx="1">
            <a:schemeClr val="accent1"/>
          </a:lnRef>
          <a:fillRef idx="0">
            <a:schemeClr val="accent1"/>
          </a:fillRef>
          <a:effectRef idx="0">
            <a:schemeClr val="accent1"/>
          </a:effectRef>
          <a:fontRef idx="minor"/>
        </p:style>
      </p:sp>
      <p:sp>
        <p:nvSpPr>
          <p:cNvPr id="130" name="Line 3"/>
          <p:cNvSpPr/>
          <p:nvPr/>
        </p:nvSpPr>
        <p:spPr>
          <a:xfrm>
            <a:off x="6096000" y="404664"/>
            <a:ext cx="0" cy="4247424"/>
          </a:xfrm>
          <a:prstGeom prst="line">
            <a:avLst/>
          </a:prstGeom>
          <a:ln w="38100">
            <a:solidFill>
              <a:srgbClr val="00519F"/>
            </a:solidFill>
            <a:round/>
          </a:ln>
        </p:spPr>
        <p:style>
          <a:lnRef idx="1">
            <a:schemeClr val="accent1"/>
          </a:lnRef>
          <a:fillRef idx="0">
            <a:schemeClr val="accent1"/>
          </a:fillRef>
          <a:effectRef idx="0">
            <a:schemeClr val="accent1"/>
          </a:effectRef>
          <a:fontRef idx="minor"/>
        </p:style>
      </p:sp>
      <p:pic>
        <p:nvPicPr>
          <p:cNvPr id="131" name="Picture 2"/>
          <p:cNvPicPr/>
          <p:nvPr/>
        </p:nvPicPr>
        <p:blipFill>
          <a:blip r:embed="rId2" cstate="print"/>
          <a:stretch/>
        </p:blipFill>
        <p:spPr>
          <a:xfrm>
            <a:off x="2063640" y="1268760"/>
            <a:ext cx="3615480" cy="2088000"/>
          </a:xfrm>
          <a:prstGeom prst="rect">
            <a:avLst/>
          </a:prstGeom>
          <a:ln>
            <a:noFill/>
          </a:ln>
        </p:spPr>
      </p:pic>
      <p:sp>
        <p:nvSpPr>
          <p:cNvPr id="132" name="CustomShape 4"/>
          <p:cNvSpPr/>
          <p:nvPr/>
        </p:nvSpPr>
        <p:spPr>
          <a:xfrm>
            <a:off x="1807680" y="4725144"/>
            <a:ext cx="8354520" cy="14401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spcAft>
                <a:spcPts val="601"/>
              </a:spcAft>
              <a:defRPr/>
            </a:pPr>
            <a:r>
              <a:rPr lang="es-ES" sz="2600" b="1" spc="-1" dirty="0">
                <a:solidFill>
                  <a:srgbClr val="FFFFFF"/>
                </a:solidFill>
                <a:latin typeface="Calibri"/>
              </a:rPr>
              <a:t>FORMACIÓN EN NUEVAS TECNOLOGÍAS</a:t>
            </a:r>
            <a:endParaRPr lang="es-ES" sz="2600" spc="-1" dirty="0">
              <a:solidFill>
                <a:prstClr val="black"/>
              </a:solidFill>
              <a:latin typeface="Arial"/>
            </a:endParaRPr>
          </a:p>
          <a:p>
            <a:pPr algn="ctr">
              <a:lnSpc>
                <a:spcPct val="90000"/>
              </a:lnSpc>
              <a:spcAft>
                <a:spcPts val="601"/>
              </a:spcAft>
              <a:defRPr/>
            </a:pPr>
            <a:r>
              <a:rPr lang="es-ES" sz="2600" b="1" spc="-1" dirty="0">
                <a:solidFill>
                  <a:srgbClr val="FFFFFF"/>
                </a:solidFill>
                <a:latin typeface="Calibri"/>
              </a:rPr>
              <a:t>Angular 7 – </a:t>
            </a:r>
            <a:r>
              <a:rPr lang="es-ES" sz="2600" b="1" spc="-1" dirty="0" err="1">
                <a:solidFill>
                  <a:srgbClr val="FFFFFF"/>
                </a:solidFill>
                <a:latin typeface="Calibri"/>
              </a:rPr>
              <a:t>TypeScript</a:t>
            </a:r>
            <a:r>
              <a:rPr lang="es-ES" sz="2600" b="1" spc="-1" dirty="0">
                <a:solidFill>
                  <a:srgbClr val="FFFFFF"/>
                </a:solidFill>
                <a:latin typeface="Calibri"/>
              </a:rPr>
              <a:t> Iniciación</a:t>
            </a:r>
            <a:endParaRPr lang="es-ES" sz="2600" spc="-1" dirty="0">
              <a:solidFill>
                <a:prstClr val="black"/>
              </a:solidFill>
              <a:latin typeface="Arial"/>
            </a:endParaRPr>
          </a:p>
        </p:txBody>
      </p:sp>
      <p:pic>
        <p:nvPicPr>
          <p:cNvPr id="17" name="Picture 2" descr="C:\Users\icono\Pictures\LOGOS, FOTOS y VIDEOS\Icono-formacion.jpg"/>
          <p:cNvPicPr>
            <a:picLocks noChangeAspect="1" noChangeArrowheads="1"/>
          </p:cNvPicPr>
          <p:nvPr/>
        </p:nvPicPr>
        <p:blipFill>
          <a:blip r:embed="rId3" cstate="print"/>
          <a:srcRect/>
          <a:stretch>
            <a:fillRect/>
          </a:stretch>
        </p:blipFill>
        <p:spPr bwMode="auto">
          <a:xfrm>
            <a:off x="7176120" y="764944"/>
            <a:ext cx="2197672" cy="2160000"/>
          </a:xfrm>
          <a:prstGeom prst="rect">
            <a:avLst/>
          </a:prstGeom>
          <a:noFill/>
        </p:spPr>
      </p:pic>
      <p:pic>
        <p:nvPicPr>
          <p:cNvPr id="1026" name="Picture 2" descr="Resultado de imagen de logo viewnext"/>
          <p:cNvPicPr>
            <a:picLocks noChangeAspect="1" noChangeArrowheads="1"/>
          </p:cNvPicPr>
          <p:nvPr/>
        </p:nvPicPr>
        <p:blipFill>
          <a:blip r:embed="rId4" r:link="rId5" cstate="print"/>
          <a:srcRect/>
          <a:stretch>
            <a:fillRect/>
          </a:stretch>
        </p:blipFill>
        <p:spPr bwMode="auto">
          <a:xfrm>
            <a:off x="7381082" y="2924945"/>
            <a:ext cx="1674813" cy="1284287"/>
          </a:xfrm>
          <a:prstGeom prst="rect">
            <a:avLst/>
          </a:prstGeom>
          <a:noFill/>
          <a:ln w="9525">
            <a:noFill/>
            <a:miter lim="800000"/>
            <a:headEnd/>
            <a:tailEnd/>
          </a:ln>
        </p:spPr>
      </p:pic>
    </p:spTree>
    <p:extLst>
      <p:ext uri="{BB962C8B-B14F-4D97-AF65-F5344CB8AC3E}">
        <p14:creationId xmlns:p14="http://schemas.microsoft.com/office/powerpoint/2010/main" val="3464336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689577"/>
          </a:xfrm>
        </p:spPr>
        <p:txBody>
          <a:bodyPr anchor="b">
            <a:normAutofit fontScale="90000"/>
          </a:bodyPr>
          <a:lstStyle/>
          <a:p>
            <a:r>
              <a:rPr lang="es" dirty="0"/>
              <a:t>Versión ya no soportadas</a:t>
            </a:r>
            <a:endParaRPr lang="es-ES" dirty="0"/>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461709423"/>
              </p:ext>
            </p:extLst>
          </p:nvPr>
        </p:nvGraphicFramePr>
        <p:xfrm>
          <a:off x="4965431" y="2438400"/>
          <a:ext cx="6880738"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5297762" y="329184"/>
            <a:ext cx="6251110" cy="1783080"/>
          </a:xfrm>
        </p:spPr>
        <p:txBody>
          <a:bodyPr anchor="b">
            <a:normAutofit/>
          </a:bodyPr>
          <a:lstStyle/>
          <a:p>
            <a:r>
              <a:rPr lang="es-ES" sz="5400"/>
              <a:t>Versiones LTS (9, 10)</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2360" r="7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02928527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0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3F5589-921B-43BF-A197-C57ADA79D606}"/>
              </a:ext>
            </a:extLst>
          </p:cNvPr>
          <p:cNvSpPr>
            <a:spLocks noGrp="1"/>
          </p:cNvSpPr>
          <p:nvPr>
            <p:ph type="title"/>
          </p:nvPr>
        </p:nvSpPr>
        <p:spPr>
          <a:xfrm>
            <a:off x="1156851" y="637762"/>
            <a:ext cx="9888496" cy="900131"/>
          </a:xfrm>
        </p:spPr>
        <p:txBody>
          <a:bodyPr anchor="t">
            <a:normAutofit/>
          </a:bodyPr>
          <a:lstStyle/>
          <a:p>
            <a:r>
              <a:rPr lang="es-ES" sz="4000">
                <a:solidFill>
                  <a:schemeClr val="bg1"/>
                </a:solidFill>
              </a:rPr>
              <a:t>Angular 11 (versión activa)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7C1966-F91C-4234-8353-05C91B458F20}"/>
              </a:ext>
            </a:extLst>
          </p:cNvPr>
          <p:cNvSpPr>
            <a:spLocks noGrp="1"/>
          </p:cNvSpPr>
          <p:nvPr>
            <p:ph idx="1"/>
          </p:nvPr>
        </p:nvSpPr>
        <p:spPr>
          <a:xfrm>
            <a:off x="1155548" y="2217343"/>
            <a:ext cx="9880893" cy="3959619"/>
          </a:xfrm>
        </p:spPr>
        <p:txBody>
          <a:bodyPr>
            <a:normAutofit/>
          </a:bodyPr>
          <a:lstStyle/>
          <a:p>
            <a:r>
              <a:rPr lang="es-ES" sz="2000"/>
              <a:t>Corrección de los bug más demandados (</a:t>
            </a:r>
            <a:r>
              <a:rPr lang="es-ES" sz="2000" b="0" i="0">
                <a:effectLst/>
                <a:latin typeface="charter"/>
              </a:rPr>
              <a:t>Operación Byelog</a:t>
            </a:r>
            <a:r>
              <a:rPr lang="es-ES" sz="2000"/>
              <a:t>): enrutador, formularios …</a:t>
            </a:r>
          </a:p>
          <a:p>
            <a:r>
              <a:rPr lang="es-ES" sz="2000"/>
              <a:t>Inserción automática de fuentes</a:t>
            </a:r>
          </a:p>
          <a:p>
            <a:r>
              <a:rPr lang="es-ES" sz="2000"/>
              <a:t>Mejoras del API de pruebas de componentes y mejoras de rendimiento</a:t>
            </a:r>
          </a:p>
          <a:p>
            <a:r>
              <a:rPr lang="es-ES" sz="2000"/>
              <a:t>Mejores informes de compilación (salida del CLI)</a:t>
            </a:r>
          </a:p>
          <a:p>
            <a:r>
              <a:rPr lang="es-ES" sz="2000" b="0" i="0">
                <a:effectLst/>
                <a:latin typeface="charter"/>
              </a:rPr>
              <a:t>Angular Language Service actualizado, basado en Ivy</a:t>
            </a:r>
          </a:p>
          <a:p>
            <a:r>
              <a:rPr lang="es-ES" sz="2000"/>
              <a:t>Soporte actualizado de reemplazo de módulo en caliente en ng serve</a:t>
            </a:r>
          </a:p>
          <a:p>
            <a:r>
              <a:rPr lang="es-ES" sz="2000" b="0" i="0">
                <a:effectLst/>
                <a:latin typeface="sohne"/>
              </a:rPr>
              <a:t>Soporte Experimental Webpack 5</a:t>
            </a:r>
          </a:p>
          <a:p>
            <a:r>
              <a:rPr lang="es-ES" sz="2000"/>
              <a:t>Cambios en el funcionamiento del linting</a:t>
            </a:r>
          </a:p>
          <a:p>
            <a:r>
              <a:rPr lang="es-ES" sz="2000"/>
              <a:t>Eliminación de APIs obsoletas; soporte a IE sólo en versión 11</a:t>
            </a:r>
          </a:p>
        </p:txBody>
      </p:sp>
    </p:spTree>
    <p:extLst>
      <p:ext uri="{BB962C8B-B14F-4D97-AF65-F5344CB8AC3E}">
        <p14:creationId xmlns:p14="http://schemas.microsoft.com/office/powerpoint/2010/main" val="5125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678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75520" y="188640"/>
            <a:ext cx="8568952" cy="1143000"/>
          </a:xfrm>
        </p:spPr>
        <p:txBody>
          <a:bodyPr>
            <a:normAutofit/>
          </a:bodyPr>
          <a:lstStyle/>
          <a:p>
            <a:pPr algn="l"/>
            <a:r>
              <a:rPr lang="es-ES" sz="3200" b="1" dirty="0">
                <a:solidFill>
                  <a:srgbClr val="00519F"/>
                </a:solidFill>
              </a:rPr>
              <a:t>     ICONO TRAINING                       FORMADOR</a:t>
            </a:r>
          </a:p>
        </p:txBody>
      </p:sp>
      <p:cxnSp>
        <p:nvCxnSpPr>
          <p:cNvPr id="9" name="8 Conector recto"/>
          <p:cNvCxnSpPr/>
          <p:nvPr/>
        </p:nvCxnSpPr>
        <p:spPr>
          <a:xfrm>
            <a:off x="6240016" y="980728"/>
            <a:ext cx="0" cy="4320480"/>
          </a:xfrm>
          <a:prstGeom prst="line">
            <a:avLst/>
          </a:prstGeom>
          <a:ln w="38100">
            <a:solidFill>
              <a:srgbClr val="00519F"/>
            </a:solidFill>
          </a:ln>
        </p:spPr>
        <p:style>
          <a:lnRef idx="2">
            <a:schemeClr val="accent1"/>
          </a:lnRef>
          <a:fillRef idx="0">
            <a:schemeClr val="accent1"/>
          </a:fillRef>
          <a:effectRef idx="1">
            <a:schemeClr val="accent1"/>
          </a:effectRef>
          <a:fontRef idx="minor">
            <a:schemeClr val="tx1"/>
          </a:fontRef>
        </p:style>
      </p:cxnSp>
      <p:sp>
        <p:nvSpPr>
          <p:cNvPr id="16" name="15 CuadroTexto"/>
          <p:cNvSpPr txBox="1"/>
          <p:nvPr/>
        </p:nvSpPr>
        <p:spPr>
          <a:xfrm>
            <a:off x="6996768" y="5081116"/>
            <a:ext cx="2771640" cy="1569660"/>
          </a:xfrm>
          <a:prstGeom prst="rect">
            <a:avLst/>
          </a:prstGeom>
          <a:noFill/>
        </p:spPr>
        <p:txBody>
          <a:bodyPr wrap="square" rtlCol="0">
            <a:spAutoFit/>
          </a:bodyPr>
          <a:lstStyle/>
          <a:p>
            <a:pPr algn="just">
              <a:lnSpc>
                <a:spcPct val="150000"/>
              </a:lnSpc>
              <a:defRPr/>
            </a:pPr>
            <a:endParaRPr lang="es-ES" sz="1600" dirty="0">
              <a:solidFill>
                <a:srgbClr val="1F497D"/>
              </a:solidFill>
              <a:latin typeface="Calibri"/>
            </a:endParaRPr>
          </a:p>
          <a:p>
            <a:pPr>
              <a:lnSpc>
                <a:spcPct val="150000"/>
              </a:lnSpc>
              <a:defRPr/>
            </a:pPr>
            <a:endParaRPr lang="es-ES" sz="1600" dirty="0">
              <a:solidFill>
                <a:srgbClr val="1F497D"/>
              </a:solidFill>
              <a:latin typeface="Calibri"/>
            </a:endParaRPr>
          </a:p>
          <a:p>
            <a:pPr>
              <a:lnSpc>
                <a:spcPct val="150000"/>
              </a:lnSpc>
              <a:defRPr/>
            </a:pPr>
            <a:endParaRPr lang="es-ES" sz="1600" dirty="0">
              <a:solidFill>
                <a:srgbClr val="1F497D"/>
              </a:solidFill>
              <a:latin typeface="Calibri"/>
            </a:endParaRPr>
          </a:p>
          <a:p>
            <a:pPr>
              <a:lnSpc>
                <a:spcPct val="150000"/>
              </a:lnSpc>
              <a:defRPr/>
            </a:pPr>
            <a:endParaRPr lang="es-ES" sz="1600" dirty="0">
              <a:solidFill>
                <a:srgbClr val="1F497D"/>
              </a:solidFill>
              <a:latin typeface="Calibri"/>
            </a:endParaRPr>
          </a:p>
        </p:txBody>
      </p:sp>
      <p:pic>
        <p:nvPicPr>
          <p:cNvPr id="17" name="Picture 3"/>
          <p:cNvPicPr/>
          <p:nvPr/>
        </p:nvPicPr>
        <p:blipFill>
          <a:blip r:embed="rId3" cstate="print"/>
          <a:stretch/>
        </p:blipFill>
        <p:spPr>
          <a:xfrm>
            <a:off x="2459608" y="4509120"/>
            <a:ext cx="216000" cy="252000"/>
          </a:xfrm>
          <a:prstGeom prst="rect">
            <a:avLst/>
          </a:prstGeom>
          <a:ln>
            <a:noFill/>
          </a:ln>
        </p:spPr>
      </p:pic>
      <p:sp>
        <p:nvSpPr>
          <p:cNvPr id="19" name="18 CuadroTexto"/>
          <p:cNvSpPr txBox="1"/>
          <p:nvPr/>
        </p:nvSpPr>
        <p:spPr>
          <a:xfrm>
            <a:off x="2058028" y="4097104"/>
            <a:ext cx="3500364" cy="1708160"/>
          </a:xfrm>
          <a:prstGeom prst="rect">
            <a:avLst/>
          </a:prstGeom>
          <a:noFill/>
          <a:ln>
            <a:solidFill>
              <a:schemeClr val="bg1"/>
            </a:solidFill>
          </a:ln>
        </p:spPr>
        <p:txBody>
          <a:bodyPr wrap="square" rtlCol="0">
            <a:spAutoFit/>
          </a:bodyPr>
          <a:lstStyle/>
          <a:p>
            <a:pPr marL="357188" indent="-357188" algn="just">
              <a:lnSpc>
                <a:spcPct val="200000"/>
              </a:lnSpc>
              <a:buSzPct val="183000"/>
              <a:buBlip>
                <a:blip r:embed="rId4"/>
              </a:buBlip>
              <a:defRPr/>
            </a:pPr>
            <a:r>
              <a:rPr lang="es-ES" sz="1050" dirty="0">
                <a:solidFill>
                  <a:srgbClr val="1F497D"/>
                </a:solidFill>
                <a:latin typeface="Calibri"/>
                <a:hlinkClick r:id="rId5"/>
              </a:rPr>
              <a:t>www.iconotc.com</a:t>
            </a:r>
            <a:endParaRPr lang="es-ES" sz="1050" dirty="0">
              <a:solidFill>
                <a:srgbClr val="1F497D"/>
              </a:solidFill>
              <a:latin typeface="Calibri"/>
            </a:endParaRPr>
          </a:p>
          <a:p>
            <a:pPr marL="357188" indent="-357188" algn="just">
              <a:lnSpc>
                <a:spcPct val="200000"/>
              </a:lnSpc>
              <a:buSzPct val="183000"/>
              <a:buBlip>
                <a:blip r:embed="rId4"/>
              </a:buBlip>
              <a:defRPr/>
            </a:pPr>
            <a:r>
              <a:rPr lang="es-ES" sz="1050" spc="-1" dirty="0">
                <a:solidFill>
                  <a:prstClr val="white"/>
                </a:solidFill>
                <a:latin typeface="Calibri"/>
                <a:ea typeface="ＭＳ Ｐゴシック"/>
              </a:rPr>
              <a:t>          </a:t>
            </a:r>
            <a:r>
              <a:rPr lang="es-ES" sz="1050" spc="-1" dirty="0">
                <a:solidFill>
                  <a:prstClr val="white"/>
                </a:solidFill>
                <a:latin typeface="Calibri"/>
                <a:ea typeface="ＭＳ Ｐゴシック"/>
                <a:hlinkClick r:id="rId6"/>
              </a:rPr>
              <a:t>l</a:t>
            </a:r>
            <a:r>
              <a:rPr lang="es-ES" sz="1050" spc="-1" dirty="0">
                <a:solidFill>
                  <a:srgbClr val="1F497D"/>
                </a:solidFill>
                <a:latin typeface="Calibri"/>
                <a:ea typeface="ＭＳ Ｐゴシック"/>
                <a:hlinkClick r:id="rId6"/>
              </a:rPr>
              <a:t>inkedin.com/</a:t>
            </a:r>
            <a:r>
              <a:rPr lang="es-ES" sz="1050" spc="-1" dirty="0" err="1">
                <a:solidFill>
                  <a:srgbClr val="1F497D"/>
                </a:solidFill>
                <a:latin typeface="Calibri"/>
                <a:ea typeface="ＭＳ Ｐゴシック"/>
                <a:hlinkClick r:id="rId6"/>
              </a:rPr>
              <a:t>company</a:t>
            </a:r>
            <a:r>
              <a:rPr lang="es-ES" sz="1050" spc="-1" dirty="0">
                <a:solidFill>
                  <a:srgbClr val="1F497D"/>
                </a:solidFill>
                <a:latin typeface="Calibri"/>
                <a:ea typeface="ＭＳ Ｐゴシック"/>
                <a:hlinkClick r:id="rId6"/>
              </a:rPr>
              <a:t>/icono-training-</a:t>
            </a:r>
            <a:r>
              <a:rPr lang="es-ES" sz="1050" spc="-1" dirty="0" err="1">
                <a:solidFill>
                  <a:srgbClr val="1F497D"/>
                </a:solidFill>
                <a:latin typeface="Calibri"/>
                <a:ea typeface="ＭＳ Ｐゴシック"/>
                <a:hlinkClick r:id="rId6"/>
              </a:rPr>
              <a:t>consulting</a:t>
            </a:r>
            <a:endParaRPr lang="es-ES" sz="1050" spc="-1" dirty="0">
              <a:solidFill>
                <a:srgbClr val="1F497D"/>
              </a:solidFill>
              <a:latin typeface="Calibri"/>
              <a:ea typeface="ＭＳ Ｐゴシック"/>
            </a:endParaRPr>
          </a:p>
          <a:p>
            <a:pPr marL="357188" indent="-357188" algn="just">
              <a:lnSpc>
                <a:spcPct val="200000"/>
              </a:lnSpc>
              <a:buSzPct val="183000"/>
              <a:buBlip>
                <a:blip r:embed="rId4"/>
              </a:buBlip>
              <a:defRPr/>
            </a:pPr>
            <a:r>
              <a:rPr lang="es-ES" sz="1050" spc="-1" dirty="0">
                <a:solidFill>
                  <a:srgbClr val="1F497D"/>
                </a:solidFill>
                <a:latin typeface="Calibri"/>
                <a:ea typeface="ＭＳ Ｐゴシック"/>
              </a:rPr>
              <a:t>           </a:t>
            </a:r>
            <a:r>
              <a:rPr lang="es-ES" sz="1050" spc="-1" dirty="0">
                <a:solidFill>
                  <a:srgbClr val="00519F"/>
                </a:solidFill>
                <a:latin typeface="Calibri"/>
                <a:ea typeface="ＭＳ Ｐゴシック"/>
                <a:hlinkClick r:id="rId7"/>
              </a:rPr>
              <a:t>training@iconotc.com</a:t>
            </a:r>
            <a:endParaRPr lang="es-ES" sz="1050" spc="-1" dirty="0">
              <a:solidFill>
                <a:srgbClr val="00519F"/>
              </a:solidFill>
              <a:latin typeface="Calibri"/>
              <a:ea typeface="ＭＳ Ｐゴシック"/>
            </a:endParaRPr>
          </a:p>
          <a:p>
            <a:pPr marL="357188" indent="-357188" algn="just">
              <a:lnSpc>
                <a:spcPct val="200000"/>
              </a:lnSpc>
              <a:buSzPct val="183000"/>
              <a:buBlip>
                <a:blip r:embed="rId4"/>
              </a:buBlip>
              <a:defRPr/>
            </a:pPr>
            <a:endParaRPr lang="es-ES" sz="1050" dirty="0">
              <a:solidFill>
                <a:srgbClr val="1F497D"/>
              </a:solidFill>
              <a:latin typeface="Calibri"/>
            </a:endParaRPr>
          </a:p>
          <a:p>
            <a:pPr>
              <a:lnSpc>
                <a:spcPct val="200000"/>
              </a:lnSpc>
              <a:buBlip>
                <a:blip r:embed="rId4"/>
              </a:buBlip>
              <a:defRPr/>
            </a:pPr>
            <a:endParaRPr lang="es-ES" sz="1050" dirty="0">
              <a:solidFill>
                <a:srgbClr val="1F497D"/>
              </a:solidFill>
              <a:latin typeface="Calibri"/>
            </a:endParaRPr>
          </a:p>
        </p:txBody>
      </p:sp>
      <p:sp>
        <p:nvSpPr>
          <p:cNvPr id="18" name="Line 10"/>
          <p:cNvSpPr>
            <a:spLocks noChangeShapeType="1"/>
          </p:cNvSpPr>
          <p:nvPr/>
        </p:nvSpPr>
        <p:spPr bwMode="auto">
          <a:xfrm>
            <a:off x="2063552" y="6453336"/>
            <a:ext cx="7200800" cy="0"/>
          </a:xfrm>
          <a:prstGeom prst="line">
            <a:avLst/>
          </a:prstGeom>
          <a:noFill/>
          <a:ln w="28575">
            <a:solidFill>
              <a:srgbClr val="8BB425"/>
            </a:solidFill>
            <a:round/>
            <a:headEnd/>
            <a:tailEnd/>
          </a:ln>
        </p:spPr>
        <p:txBody>
          <a:bodyPr wrap="none" anchor="ctr"/>
          <a:lstStyle/>
          <a:p>
            <a:pPr>
              <a:defRPr/>
            </a:pPr>
            <a:endParaRPr lang="es-ES_tradnl">
              <a:solidFill>
                <a:prstClr val="black"/>
              </a:solidFill>
              <a:latin typeface="Calibri"/>
            </a:endParaRPr>
          </a:p>
        </p:txBody>
      </p:sp>
      <p:pic>
        <p:nvPicPr>
          <p:cNvPr id="22" name="Picture 9"/>
          <p:cNvPicPr>
            <a:picLocks noChangeAspect="1" noChangeArrowheads="1"/>
          </p:cNvPicPr>
          <p:nvPr/>
        </p:nvPicPr>
        <p:blipFill>
          <a:blip r:embed="rId8" cstate="print"/>
          <a:srcRect/>
          <a:stretch>
            <a:fillRect/>
          </a:stretch>
        </p:blipFill>
        <p:spPr bwMode="auto">
          <a:xfrm>
            <a:off x="9408369" y="6227324"/>
            <a:ext cx="768127" cy="442037"/>
          </a:xfrm>
          <a:prstGeom prst="rect">
            <a:avLst/>
          </a:prstGeom>
          <a:noFill/>
          <a:ln w="9525">
            <a:noFill/>
            <a:miter lim="800000"/>
            <a:headEnd/>
            <a:tailEnd/>
          </a:ln>
        </p:spPr>
      </p:pic>
      <p:sp>
        <p:nvSpPr>
          <p:cNvPr id="23" name="22 CuadroTexto"/>
          <p:cNvSpPr txBox="1"/>
          <p:nvPr/>
        </p:nvSpPr>
        <p:spPr>
          <a:xfrm>
            <a:off x="2063726" y="6453336"/>
            <a:ext cx="1223962" cy="277812"/>
          </a:xfrm>
          <a:prstGeom prst="rect">
            <a:avLst/>
          </a:prstGeom>
          <a:noFill/>
        </p:spPr>
        <p:txBody>
          <a:bodyPr>
            <a:spAutoFit/>
          </a:bodyPr>
          <a:lstStyle/>
          <a:p>
            <a:pPr algn="ctr">
              <a:defRPr/>
            </a:pPr>
            <a:r>
              <a:rPr lang="es-ES" sz="1200" dirty="0">
                <a:solidFill>
                  <a:prstClr val="white">
                    <a:lumMod val="50000"/>
                  </a:prstClr>
                </a:solidFill>
                <a:latin typeface="Arial Narrow" pitchFamily="34" charset="0"/>
              </a:rPr>
              <a:t>www.iconotc.com</a:t>
            </a:r>
          </a:p>
        </p:txBody>
      </p:sp>
      <p:sp>
        <p:nvSpPr>
          <p:cNvPr id="20" name="19 Rectángulo"/>
          <p:cNvSpPr/>
          <p:nvPr/>
        </p:nvSpPr>
        <p:spPr>
          <a:xfrm>
            <a:off x="6888200" y="3847797"/>
            <a:ext cx="3024000" cy="1774781"/>
          </a:xfrm>
          <a:prstGeom prst="rect">
            <a:avLst/>
          </a:prstGeom>
        </p:spPr>
        <p:txBody>
          <a:bodyPr wrap="square">
            <a:spAutoFit/>
          </a:bodyPr>
          <a:lstStyle/>
          <a:p>
            <a:pPr marL="357188" indent="-357188" algn="ctr">
              <a:lnSpc>
                <a:spcPct val="200000"/>
              </a:lnSpc>
              <a:buSzPct val="183000"/>
              <a:defRPr/>
            </a:pPr>
            <a:r>
              <a:rPr lang="es-ES" sz="1600" b="1" dirty="0">
                <a:solidFill>
                  <a:srgbClr val="8BB425"/>
                </a:solidFill>
                <a:latin typeface="Calibri"/>
              </a:rPr>
              <a:t>    </a:t>
            </a:r>
            <a:r>
              <a:rPr lang="es-ES" sz="1600" b="1" dirty="0">
                <a:solidFill>
                  <a:srgbClr val="8BB425"/>
                </a:solidFill>
              </a:rPr>
              <a:t> Alejandro Cerezo </a:t>
            </a:r>
            <a:r>
              <a:rPr lang="es-ES" sz="1600" b="1" dirty="0" err="1">
                <a:solidFill>
                  <a:srgbClr val="8BB425"/>
                </a:solidFill>
              </a:rPr>
              <a:t>Lasne</a:t>
            </a:r>
            <a:endParaRPr lang="es-ES" sz="1600" b="1" dirty="0">
              <a:solidFill>
                <a:srgbClr val="8BB425"/>
              </a:solidFill>
            </a:endParaRPr>
          </a:p>
          <a:p>
            <a:pPr marL="531813" lvl="1" indent="-265113" algn="just">
              <a:lnSpc>
                <a:spcPct val="150000"/>
              </a:lnSpc>
              <a:buSzPct val="183000"/>
              <a:buBlip>
                <a:blip r:embed="rId4"/>
              </a:buBlip>
              <a:defRPr/>
            </a:pPr>
            <a:r>
              <a:rPr lang="es-ES" sz="1100" dirty="0">
                <a:solidFill>
                  <a:srgbClr val="00519F"/>
                </a:solidFill>
              </a:rPr>
              <a:t>Consultor / formador en Angular, HTML CSS, JavaScript y Desarrollo Web</a:t>
            </a:r>
            <a:r>
              <a:rPr lang="es-ES" sz="1400" dirty="0">
                <a:solidFill>
                  <a:srgbClr val="00519F"/>
                </a:solidFill>
              </a:rPr>
              <a:t>.</a:t>
            </a:r>
          </a:p>
          <a:p>
            <a:pPr marL="531813" lvl="1" indent="-265113" algn="just">
              <a:lnSpc>
                <a:spcPct val="150000"/>
              </a:lnSpc>
              <a:buSzPct val="183000"/>
              <a:buBlip>
                <a:blip r:embed="rId4"/>
              </a:buBlip>
              <a:defRPr/>
            </a:pPr>
            <a:r>
              <a:rPr lang="en-US" sz="1400" u="sng" dirty="0">
                <a:solidFill>
                  <a:srgbClr val="000000"/>
                </a:solidFill>
                <a:hlinkClick r:id="rId9"/>
              </a:rPr>
              <a:t>alce65@hotmail.es</a:t>
            </a:r>
            <a:endParaRPr lang="en-US" sz="1400" dirty="0">
              <a:solidFill>
                <a:srgbClr val="000000"/>
              </a:solidFill>
            </a:endParaRPr>
          </a:p>
          <a:p>
            <a:pPr marL="531813" lvl="1" indent="-265113" algn="just">
              <a:lnSpc>
                <a:spcPct val="150000"/>
              </a:lnSpc>
              <a:buSzPct val="183000"/>
              <a:buBlip>
                <a:blip r:embed="rId4"/>
              </a:buBlip>
              <a:defRPr/>
            </a:pPr>
            <a:endParaRPr lang="es-ES" sz="1400" dirty="0">
              <a:solidFill>
                <a:srgbClr val="1F497D"/>
              </a:solidFill>
              <a:latin typeface="Calibri"/>
            </a:endParaRPr>
          </a:p>
        </p:txBody>
      </p:sp>
      <p:pic>
        <p:nvPicPr>
          <p:cNvPr id="3" name="Picture 2"/>
          <p:cNvPicPr>
            <a:picLocks noGrp="1" noChangeAspect="1" noChangeArrowheads="1"/>
          </p:cNvPicPr>
          <p:nvPr>
            <p:ph idx="1"/>
          </p:nvPr>
        </p:nvPicPr>
        <p:blipFill>
          <a:blip r:embed="rId10" cstate="print"/>
          <a:srcRect/>
          <a:stretch>
            <a:fillRect/>
          </a:stretch>
        </p:blipFill>
        <p:spPr bwMode="auto">
          <a:xfrm>
            <a:off x="1991544" y="1196752"/>
            <a:ext cx="3710864" cy="2160000"/>
          </a:xfrm>
          <a:prstGeom prst="rect">
            <a:avLst/>
          </a:prstGeom>
          <a:noFill/>
          <a:ln w="9525">
            <a:noFill/>
            <a:miter lim="800000"/>
            <a:headEnd/>
            <a:tailEnd/>
          </a:ln>
        </p:spPr>
      </p:pic>
      <p:sp>
        <p:nvSpPr>
          <p:cNvPr id="21" name="20 CuadroTexto"/>
          <p:cNvSpPr txBox="1"/>
          <p:nvPr/>
        </p:nvSpPr>
        <p:spPr>
          <a:xfrm>
            <a:off x="2058028" y="3563724"/>
            <a:ext cx="3533916" cy="369332"/>
          </a:xfrm>
          <a:prstGeom prst="rect">
            <a:avLst/>
          </a:prstGeom>
          <a:noFill/>
        </p:spPr>
        <p:txBody>
          <a:bodyPr wrap="square" rtlCol="0">
            <a:spAutoFit/>
          </a:bodyPr>
          <a:lstStyle/>
          <a:p>
            <a:pPr>
              <a:defRPr/>
            </a:pPr>
            <a:r>
              <a:rPr lang="es-ES" b="1" dirty="0">
                <a:solidFill>
                  <a:srgbClr val="8BB425"/>
                </a:solidFill>
                <a:latin typeface="Calibri"/>
              </a:rPr>
              <a:t>Formación en Nuevas Tecnologías</a:t>
            </a:r>
          </a:p>
        </p:txBody>
      </p:sp>
      <p:pic>
        <p:nvPicPr>
          <p:cNvPr id="24" name="Picture 2"/>
          <p:cNvPicPr/>
          <p:nvPr/>
        </p:nvPicPr>
        <p:blipFill>
          <a:blip r:embed="rId11" cstate="print"/>
          <a:stretch/>
        </p:blipFill>
        <p:spPr>
          <a:xfrm>
            <a:off x="2459608" y="4829116"/>
            <a:ext cx="216000" cy="252000"/>
          </a:xfrm>
          <a:prstGeom prst="rect">
            <a:avLst/>
          </a:prstGeom>
          <a:ln>
            <a:noFill/>
          </a:ln>
        </p:spPr>
      </p:pic>
      <p:sp>
        <p:nvSpPr>
          <p:cNvPr id="26" name="CustomShape 7"/>
          <p:cNvSpPr/>
          <p:nvPr/>
        </p:nvSpPr>
        <p:spPr>
          <a:xfrm>
            <a:off x="2567608" y="5522344"/>
            <a:ext cx="3672408" cy="642960"/>
          </a:xfrm>
          <a:prstGeom prst="parallelogram">
            <a:avLst>
              <a:gd name="adj" fmla="val 25000"/>
            </a:avLst>
          </a:prstGeom>
          <a:solidFill>
            <a:srgbClr val="8BB425"/>
          </a:solidFill>
          <a:ln>
            <a:solidFill>
              <a:srgbClr val="8BB425"/>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defRPr/>
            </a:pPr>
            <a:r>
              <a:rPr lang="es-ES" sz="1600" spc="-1" dirty="0">
                <a:solidFill>
                  <a:srgbClr val="FFFFFF"/>
                </a:solidFill>
                <a:latin typeface="Calibri"/>
              </a:rPr>
              <a:t>¡Síguenos en las Redes Sociales!</a:t>
            </a:r>
            <a:endParaRPr lang="es-ES" sz="1600" spc="-1" dirty="0">
              <a:solidFill>
                <a:prstClr val="black"/>
              </a:solidFill>
              <a:latin typeface="Arial"/>
            </a:endParaRPr>
          </a:p>
        </p:txBody>
      </p:sp>
      <p:sp>
        <p:nvSpPr>
          <p:cNvPr id="27" name="CustomShape 1"/>
          <p:cNvSpPr/>
          <p:nvPr/>
        </p:nvSpPr>
        <p:spPr>
          <a:xfrm>
            <a:off x="6096000" y="5517232"/>
            <a:ext cx="3240360" cy="638640"/>
          </a:xfrm>
          <a:prstGeom prst="parallelogram">
            <a:avLst>
              <a:gd name="adj" fmla="val 25000"/>
            </a:avLst>
          </a:prstGeom>
          <a:noFill/>
          <a:ln>
            <a:solidFill>
              <a:srgbClr val="8BB425"/>
            </a:solidFill>
            <a:round/>
          </a:ln>
        </p:spPr>
        <p:style>
          <a:lnRef idx="2">
            <a:schemeClr val="accent1">
              <a:shade val="50000"/>
            </a:schemeClr>
          </a:lnRef>
          <a:fillRef idx="1">
            <a:schemeClr val="accent1"/>
          </a:fillRef>
          <a:effectRef idx="0">
            <a:schemeClr val="accent1"/>
          </a:effectRef>
          <a:fontRef idx="minor"/>
        </p:style>
      </p:sp>
      <p:pic>
        <p:nvPicPr>
          <p:cNvPr id="28" name="Imagen 12"/>
          <p:cNvPicPr/>
          <p:nvPr/>
        </p:nvPicPr>
        <p:blipFill>
          <a:blip r:embed="rId12" cstate="print"/>
          <a:stretch/>
        </p:blipFill>
        <p:spPr>
          <a:xfrm>
            <a:off x="6456096" y="5589240"/>
            <a:ext cx="504000" cy="504000"/>
          </a:xfrm>
          <a:prstGeom prst="rect">
            <a:avLst/>
          </a:prstGeom>
          <a:ln>
            <a:noFill/>
          </a:ln>
        </p:spPr>
      </p:pic>
      <p:pic>
        <p:nvPicPr>
          <p:cNvPr id="29" name="Imagen 9"/>
          <p:cNvPicPr/>
          <p:nvPr/>
        </p:nvPicPr>
        <p:blipFill>
          <a:blip r:embed="rId13" cstate="print"/>
          <a:stretch/>
        </p:blipFill>
        <p:spPr>
          <a:xfrm>
            <a:off x="7184096" y="5597216"/>
            <a:ext cx="504000" cy="504000"/>
          </a:xfrm>
          <a:prstGeom prst="rect">
            <a:avLst/>
          </a:prstGeom>
          <a:ln>
            <a:noFill/>
          </a:ln>
        </p:spPr>
      </p:pic>
      <p:pic>
        <p:nvPicPr>
          <p:cNvPr id="30" name="Imagen 14"/>
          <p:cNvPicPr/>
          <p:nvPr/>
        </p:nvPicPr>
        <p:blipFill>
          <a:blip r:embed="rId14" cstate="print"/>
          <a:stretch/>
        </p:blipFill>
        <p:spPr>
          <a:xfrm>
            <a:off x="7896200" y="5589240"/>
            <a:ext cx="504000" cy="504000"/>
          </a:xfrm>
          <a:prstGeom prst="rect">
            <a:avLst/>
          </a:prstGeom>
          <a:ln>
            <a:noFill/>
          </a:ln>
        </p:spPr>
      </p:pic>
      <p:pic>
        <p:nvPicPr>
          <p:cNvPr id="31" name="Imagen 13"/>
          <p:cNvPicPr/>
          <p:nvPr/>
        </p:nvPicPr>
        <p:blipFill>
          <a:blip r:embed="rId15" cstate="print"/>
          <a:stretch/>
        </p:blipFill>
        <p:spPr>
          <a:xfrm>
            <a:off x="8616336" y="5589240"/>
            <a:ext cx="504000" cy="504000"/>
          </a:xfrm>
          <a:prstGeom prst="rect">
            <a:avLst/>
          </a:prstGeom>
          <a:ln>
            <a:noFill/>
          </a:ln>
        </p:spPr>
      </p:pic>
      <p:pic>
        <p:nvPicPr>
          <p:cNvPr id="32" name="Imagen 4">
            <a:extLst>
              <a:ext uri="{FF2B5EF4-FFF2-40B4-BE49-F238E27FC236}">
                <a16:creationId xmlns:a16="http://schemas.microsoft.com/office/drawing/2014/main" id="{611C0707-3238-45A5-8007-A13777500E83}"/>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7148368" y="1310810"/>
            <a:ext cx="2560814" cy="2560814"/>
          </a:xfrm>
          <a:prstGeom prst="rect">
            <a:avLst/>
          </a:prstGeom>
        </p:spPr>
      </p:pic>
    </p:spTree>
    <p:extLst>
      <p:ext uri="{BB962C8B-B14F-4D97-AF65-F5344CB8AC3E}">
        <p14:creationId xmlns:p14="http://schemas.microsoft.com/office/powerpoint/2010/main" val="561762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a:t>
            </a:r>
            <a:r>
              <a:rPr lang="es-ES" sz="2000" dirty="0" err="1"/>
              <a:t>Esperimental</a:t>
            </a:r>
            <a:r>
              <a:rPr lang="es-ES" sz="2000" dirty="0"/>
              <a:t>)</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n-US" sz="2000" dirty="0" err="1"/>
              <a:t>equiparan</a:t>
            </a:r>
            <a:r>
              <a:rPr lang="en-US" sz="2000" dirty="0"/>
              <a:t> los </a:t>
            </a:r>
            <a:r>
              <a:rPr lang="en-US" sz="2000" dirty="0" err="1"/>
              <a:t>números</a:t>
            </a:r>
            <a:r>
              <a:rPr lang="en-US" sz="2000" dirty="0"/>
              <a:t> de </a:t>
            </a:r>
            <a:r>
              <a:rPr lang="en-US" sz="2000" dirty="0" err="1"/>
              <a:t>versión</a:t>
            </a:r>
            <a:r>
              <a:rPr lang="en-US" sz="2000" dirty="0"/>
              <a:t> de Angular y Angular-cli, que ha </a:t>
            </a:r>
            <a:r>
              <a:rPr lang="en-US" sz="2000" dirty="0" err="1"/>
              <a:t>pasado</a:t>
            </a:r>
            <a:r>
              <a:rPr lang="en-US" sz="2000" dirty="0"/>
              <a:t> de la 1.7 a la 6</a:t>
            </a:r>
          </a:p>
        </p:txBody>
      </p:sp>
      <p:sp>
        <p:nvSpPr>
          <p:cNvPr id="247" name="Google Shape;247;p31"/>
          <p:cNvSpPr txBox="1"/>
          <p:nvPr/>
        </p:nvSpPr>
        <p:spPr>
          <a:xfrm>
            <a:off x="1550834" y="5540233"/>
            <a:ext cx="3134400" cy="568000"/>
          </a:xfrm>
          <a:prstGeom prst="rect">
            <a:avLst/>
          </a:prstGeom>
          <a:noFill/>
          <a:ln>
            <a:noFill/>
          </a:ln>
        </p:spPr>
        <p:txBody>
          <a:bodyPr spcFirstLastPara="1" wrap="square" lIns="121900" tIns="121900" rIns="121900" bIns="121900" anchor="ctr" anchorCtr="0">
            <a:noAutofit/>
          </a:bodyPr>
          <a:lstStyle/>
          <a:p>
            <a:endParaRPr sz="2400"/>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981200" y="197768"/>
            <a:ext cx="8229600" cy="1143000"/>
          </a:xfrm>
        </p:spPr>
        <p:txBody>
          <a:bodyPr>
            <a:normAutofit fontScale="90000"/>
          </a:bodyPr>
          <a:lstStyle/>
          <a:p>
            <a:br>
              <a:rPr lang="es-ES" b="1">
                <a:solidFill>
                  <a:srgbClr val="8BB425"/>
                </a:solidFill>
              </a:rPr>
            </a:br>
            <a:r>
              <a:rPr lang="es-ES" sz="3600" b="1">
                <a:solidFill>
                  <a:srgbClr val="00519F"/>
                </a:solidFill>
              </a:rPr>
              <a:t>ANGULAR – TYPESCRIPT INICIACIÓN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2183262"/>
          </a:xfrm>
        </p:spPr>
        <p:txBody>
          <a:bodyPr numCol="1">
            <a:noAutofit/>
          </a:bodyPr>
          <a:lstStyle/>
          <a:p>
            <a:pPr marL="531813" indent="-531813">
              <a:lnSpc>
                <a:spcPct val="150000"/>
              </a:lnSpc>
              <a:buSzPct val="225000"/>
              <a:buBlip>
                <a:blip r:embed="rId3"/>
              </a:buBlip>
            </a:pPr>
            <a:r>
              <a:rPr lang="es-ES" sz="1200" b="1" dirty="0">
                <a:solidFill>
                  <a:srgbClr val="00519F"/>
                </a:solidFill>
              </a:rPr>
              <a:t>DURACIÓN</a:t>
            </a:r>
          </a:p>
          <a:p>
            <a:pPr marL="527050" indent="15875">
              <a:lnSpc>
                <a:spcPct val="150000"/>
              </a:lnSpc>
              <a:buClr>
                <a:srgbClr val="8BB425"/>
              </a:buClr>
              <a:buSzPct val="150000"/>
              <a:buFont typeface="Wingdings" pitchFamily="2" charset="2"/>
              <a:buChar char="Ä"/>
            </a:pPr>
            <a:r>
              <a:rPr lang="es-ES" sz="1200" dirty="0">
                <a:solidFill>
                  <a:srgbClr val="00519F"/>
                </a:solidFill>
              </a:rPr>
              <a:t>20 horas</a:t>
            </a:r>
          </a:p>
          <a:p>
            <a:pPr marL="531813" indent="-531813">
              <a:lnSpc>
                <a:spcPct val="150000"/>
              </a:lnSpc>
              <a:buSzPct val="225000"/>
              <a:buBlip>
                <a:blip r:embed="rId3"/>
              </a:buBlip>
            </a:pPr>
            <a:r>
              <a:rPr lang="es-ES" sz="1200" b="1" dirty="0">
                <a:solidFill>
                  <a:srgbClr val="00519F"/>
                </a:solidFill>
              </a:rPr>
              <a:t>LUGAR/FECHAS /HORARIO: </a:t>
            </a:r>
            <a:endParaRPr lang="es-ES" sz="1200" dirty="0">
              <a:solidFill>
                <a:srgbClr val="00519F"/>
              </a:solidFill>
            </a:endParaRPr>
          </a:p>
          <a:p>
            <a:pPr marL="531813" indent="0">
              <a:lnSpc>
                <a:spcPct val="150000"/>
              </a:lnSpc>
              <a:buClr>
                <a:srgbClr val="8BB425"/>
              </a:buClr>
              <a:buSzPct val="175000"/>
              <a:buFont typeface="Wingdings" pitchFamily="2" charset="2"/>
              <a:buChar char="Ä"/>
            </a:pPr>
            <a:r>
              <a:rPr lang="es-ES" sz="1200" dirty="0">
                <a:solidFill>
                  <a:srgbClr val="00519F"/>
                </a:solidFill>
              </a:rPr>
              <a:t>Madrid. Día 15, 16, 17 y 18 de Febrero de 2021. De 15:00 hs a 20:00 hs</a:t>
            </a:r>
          </a:p>
          <a:p>
            <a:pPr marL="531813" indent="-531813">
              <a:lnSpc>
                <a:spcPct val="150000"/>
              </a:lnSpc>
              <a:buSzPct val="225000"/>
              <a:buBlip>
                <a:blip r:embed="rId3"/>
              </a:buBlip>
            </a:pPr>
            <a:r>
              <a:rPr lang="es-ES" sz="1200" b="1" dirty="0">
                <a:solidFill>
                  <a:srgbClr val="00519F"/>
                </a:solidFill>
              </a:rPr>
              <a:t>CONTENIDO:</a:t>
            </a:r>
            <a:endParaRPr lang="es-ES" sz="1200" dirty="0">
              <a:solidFill>
                <a:srgbClr val="00519F"/>
              </a:solidFill>
            </a:endParaRPr>
          </a:p>
          <a:p>
            <a:pPr marL="0" indent="0">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0" name="Line 10"/>
          <p:cNvSpPr>
            <a:spLocks noChangeShapeType="1"/>
          </p:cNvSpPr>
          <p:nvPr/>
        </p:nvSpPr>
        <p:spPr bwMode="auto">
          <a:xfrm>
            <a:off x="2063552" y="6381328"/>
            <a:ext cx="7200800" cy="0"/>
          </a:xfrm>
          <a:prstGeom prst="line">
            <a:avLst/>
          </a:prstGeom>
          <a:noFill/>
          <a:ln w="28575">
            <a:solidFill>
              <a:srgbClr val="8BB425"/>
            </a:solidFill>
            <a:round/>
            <a:headEnd/>
            <a:tailEnd/>
          </a:ln>
        </p:spPr>
        <p:txBody>
          <a:bodyPr wrap="none" anchor="ctr"/>
          <a:lstStyle/>
          <a:p>
            <a:endParaRPr lang="es-ES_tradnl"/>
          </a:p>
        </p:txBody>
      </p:sp>
      <p:pic>
        <p:nvPicPr>
          <p:cNvPr id="11" name="Picture 9"/>
          <p:cNvPicPr>
            <a:picLocks noChangeAspect="1" noChangeArrowheads="1"/>
          </p:cNvPicPr>
          <p:nvPr/>
        </p:nvPicPr>
        <p:blipFill>
          <a:blip r:embed="rId4" cstate="print"/>
          <a:srcRect/>
          <a:stretch>
            <a:fillRect/>
          </a:stretch>
        </p:blipFill>
        <p:spPr bwMode="auto">
          <a:xfrm>
            <a:off x="9408369" y="6093297"/>
            <a:ext cx="768127" cy="442037"/>
          </a:xfrm>
          <a:prstGeom prst="rect">
            <a:avLst/>
          </a:prstGeom>
          <a:noFill/>
          <a:ln w="9525">
            <a:noFill/>
            <a:miter lim="800000"/>
            <a:headEnd/>
            <a:tailEnd/>
          </a:ln>
        </p:spPr>
      </p:pic>
      <p:sp>
        <p:nvSpPr>
          <p:cNvPr id="12" name="11 CuadroTexto"/>
          <p:cNvSpPr txBox="1"/>
          <p:nvPr/>
        </p:nvSpPr>
        <p:spPr>
          <a:xfrm>
            <a:off x="1919536" y="6453336"/>
            <a:ext cx="1223962" cy="277812"/>
          </a:xfrm>
          <a:prstGeom prst="rect">
            <a:avLst/>
          </a:prstGeom>
          <a:noFill/>
        </p:spPr>
        <p:txBody>
          <a:bodyPr>
            <a:spAutoFit/>
          </a:bodyPr>
          <a:lstStyle/>
          <a:p>
            <a:pPr algn="ctr">
              <a:defRPr/>
            </a:pPr>
            <a:r>
              <a:rPr lang="es-ES" sz="1200" dirty="0">
                <a:solidFill>
                  <a:schemeClr val="bg1">
                    <a:lumMod val="50000"/>
                  </a:schemeClr>
                </a:solidFill>
                <a:latin typeface="Arial Narrow" pitchFamily="34" charset="0"/>
              </a:rPr>
              <a:t>www.iconotc.com</a:t>
            </a: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7 CuadroTexto"/>
          <p:cNvSpPr txBox="1"/>
          <p:nvPr/>
        </p:nvSpPr>
        <p:spPr>
          <a:xfrm>
            <a:off x="7770662" y="3418792"/>
            <a:ext cx="1983872" cy="2123658"/>
          </a:xfrm>
          <a:prstGeom prst="rect">
            <a:avLst/>
          </a:prstGeom>
          <a:noFill/>
        </p:spPr>
        <p:txBody>
          <a:bodyPr wrap="square" rtlCol="0">
            <a:spAutoFit/>
          </a:bodyPr>
          <a:lstStyle/>
          <a:p>
            <a:pPr>
              <a:buNone/>
            </a:pPr>
            <a:r>
              <a:rPr lang="es-ES" sz="1200" dirty="0">
                <a:solidFill>
                  <a:srgbClr val="00519F"/>
                </a:solidFill>
              </a:rPr>
              <a:t>7. Angular CLI</a:t>
            </a:r>
          </a:p>
          <a:p>
            <a:pPr lvl="0">
              <a:buFont typeface="Arial" pitchFamily="34" charset="0"/>
              <a:buChar char="•"/>
            </a:pPr>
            <a:r>
              <a:rPr lang="es-ES" sz="1200" dirty="0">
                <a:solidFill>
                  <a:srgbClr val="00519F"/>
                </a:solidFill>
              </a:rPr>
              <a:t>    Introducción</a:t>
            </a:r>
          </a:p>
          <a:p>
            <a:pPr lvl="0">
              <a:buFont typeface="Arial" pitchFamily="34" charset="0"/>
              <a:buChar char="•"/>
            </a:pPr>
            <a:r>
              <a:rPr lang="es-ES" sz="1200" dirty="0">
                <a:solidFill>
                  <a:srgbClr val="00519F"/>
                </a:solidFill>
              </a:rPr>
              <a:t>     Comandos CLI</a:t>
            </a:r>
          </a:p>
          <a:p>
            <a:pPr lvl="1">
              <a:buFont typeface="Wingdings" pitchFamily="2" charset="2"/>
              <a:buChar char="ü"/>
            </a:pPr>
            <a:r>
              <a:rPr lang="es-ES" sz="1200" dirty="0">
                <a:solidFill>
                  <a:srgbClr val="00519F"/>
                </a:solidFill>
              </a:rPr>
              <a:t> Crear Proyecto</a:t>
            </a:r>
          </a:p>
          <a:p>
            <a:pPr lvl="1">
              <a:buFont typeface="Wingdings" pitchFamily="2" charset="2"/>
              <a:buChar char="ü"/>
            </a:pPr>
            <a:r>
              <a:rPr lang="es-ES" sz="1200" dirty="0">
                <a:solidFill>
                  <a:srgbClr val="00519F"/>
                </a:solidFill>
              </a:rPr>
              <a:t> Crear Componente</a:t>
            </a:r>
          </a:p>
          <a:p>
            <a:pPr lvl="1">
              <a:buFont typeface="Wingdings" pitchFamily="2" charset="2"/>
              <a:buChar char="ü"/>
            </a:pPr>
            <a:r>
              <a:rPr lang="es-ES" sz="1200" dirty="0">
                <a:solidFill>
                  <a:srgbClr val="00519F"/>
                </a:solidFill>
              </a:rPr>
              <a:t> Crear Directiva</a:t>
            </a:r>
          </a:p>
          <a:p>
            <a:pPr lvl="1">
              <a:buFont typeface="Wingdings" pitchFamily="2" charset="2"/>
              <a:buChar char="ü"/>
            </a:pPr>
            <a:r>
              <a:rPr lang="es-ES" sz="1200" dirty="0">
                <a:solidFill>
                  <a:srgbClr val="00519F"/>
                </a:solidFill>
              </a:rPr>
              <a:t> Crear Servicio</a:t>
            </a:r>
          </a:p>
          <a:p>
            <a:pPr lvl="1">
              <a:buFont typeface="Wingdings" pitchFamily="2" charset="2"/>
              <a:buChar char="ü"/>
            </a:pPr>
            <a:r>
              <a:rPr lang="es-ES" sz="1200" dirty="0">
                <a:solidFill>
                  <a:srgbClr val="00519F"/>
                </a:solidFill>
              </a:rPr>
              <a:t> Crear Pipe</a:t>
            </a:r>
          </a:p>
          <a:p>
            <a:pPr lvl="1">
              <a:buFont typeface="Wingdings" pitchFamily="2" charset="2"/>
              <a:buChar char="ü"/>
            </a:pPr>
            <a:r>
              <a:rPr lang="es-ES" sz="1200" dirty="0">
                <a:solidFill>
                  <a:srgbClr val="00519F"/>
                </a:solidFill>
              </a:rPr>
              <a:t> Crear Formulario </a:t>
            </a:r>
          </a:p>
          <a:p>
            <a:pPr lvl="1">
              <a:buFont typeface="Wingdings" pitchFamily="2" charset="2"/>
              <a:buChar char="ü"/>
            </a:pPr>
            <a:r>
              <a:rPr lang="es-ES" sz="1200" dirty="0">
                <a:solidFill>
                  <a:srgbClr val="00519F"/>
                </a:solidFill>
              </a:rPr>
              <a:t> Crear </a:t>
            </a:r>
            <a:r>
              <a:rPr lang="es-ES" sz="1200" dirty="0" err="1">
                <a:solidFill>
                  <a:srgbClr val="00519F"/>
                </a:solidFill>
              </a:rPr>
              <a:t>Router</a:t>
            </a:r>
            <a:endParaRPr lang="es-ES" sz="1200" dirty="0">
              <a:solidFill>
                <a:srgbClr val="00519F"/>
              </a:solidFill>
            </a:endParaRPr>
          </a:p>
          <a:p>
            <a:pPr lvl="0">
              <a:buFont typeface="Arial" pitchFamily="34" charset="0"/>
              <a:buChar char="•"/>
            </a:pPr>
            <a:r>
              <a:rPr lang="es-ES" sz="1200" dirty="0">
                <a:solidFill>
                  <a:srgbClr val="00519F"/>
                </a:solidFill>
              </a:rPr>
              <a:t>     Servidor local</a:t>
            </a:r>
          </a:p>
        </p:txBody>
      </p:sp>
      <p:sp>
        <p:nvSpPr>
          <p:cNvPr id="14" name="CuadroTexto 13">
            <a:extLst>
              <a:ext uri="{FF2B5EF4-FFF2-40B4-BE49-F238E27FC236}">
                <a16:creationId xmlns:a16="http://schemas.microsoft.com/office/drawing/2014/main" id="{D9ECE97B-92C9-4D6D-96A8-8C4B6354A666}"/>
              </a:ext>
            </a:extLst>
          </p:cNvPr>
          <p:cNvSpPr txBox="1"/>
          <p:nvPr/>
        </p:nvSpPr>
        <p:spPr>
          <a:xfrm>
            <a:off x="4293056" y="3429000"/>
            <a:ext cx="2902403" cy="1938992"/>
          </a:xfrm>
          <a:prstGeom prst="rect">
            <a:avLst/>
          </a:prstGeom>
          <a:noFill/>
        </p:spPr>
        <p:txBody>
          <a:bodyPr wrap="square">
            <a:spAutoFit/>
          </a:bodyPr>
          <a:lstStyle/>
          <a:p>
            <a:pPr lvl="2">
              <a:buNone/>
            </a:pPr>
            <a:r>
              <a:rPr lang="es-ES" sz="1200" dirty="0">
                <a:solidFill>
                  <a:srgbClr val="00519F"/>
                </a:solidFill>
              </a:rPr>
              <a:t>6. Angular 11</a:t>
            </a:r>
          </a:p>
          <a:p>
            <a:pPr lvl="2"/>
            <a:r>
              <a:rPr lang="es-ES" sz="1200" dirty="0">
                <a:solidFill>
                  <a:srgbClr val="00519F"/>
                </a:solidFill>
              </a:rPr>
              <a:t>Arquitectura de proyectos</a:t>
            </a:r>
          </a:p>
          <a:p>
            <a:pPr lvl="2"/>
            <a:r>
              <a:rPr lang="es-ES" sz="1200" dirty="0">
                <a:solidFill>
                  <a:srgbClr val="00519F"/>
                </a:solidFill>
              </a:rPr>
              <a:t>Configuración de un proyecto</a:t>
            </a:r>
          </a:p>
          <a:p>
            <a:pPr lvl="2"/>
            <a:r>
              <a:rPr lang="es-ES" sz="1200" dirty="0">
                <a:solidFill>
                  <a:srgbClr val="00519F"/>
                </a:solidFill>
              </a:rPr>
              <a:t>Dependencias Dev y </a:t>
            </a:r>
            <a:r>
              <a:rPr lang="es-ES" sz="1200" dirty="0" err="1">
                <a:solidFill>
                  <a:srgbClr val="00519F"/>
                </a:solidFill>
              </a:rPr>
              <a:t>Prod</a:t>
            </a:r>
            <a:endParaRPr lang="es-ES" sz="1200" dirty="0">
              <a:solidFill>
                <a:srgbClr val="00519F"/>
              </a:solidFill>
            </a:endParaRPr>
          </a:p>
          <a:p>
            <a:pPr lvl="2"/>
            <a:r>
              <a:rPr lang="es-ES" sz="1200" dirty="0">
                <a:solidFill>
                  <a:srgbClr val="00519F"/>
                </a:solidFill>
              </a:rPr>
              <a:t>Objetos de un proyecto Angular</a:t>
            </a:r>
          </a:p>
          <a:p>
            <a:pPr lvl="3">
              <a:buFont typeface="Wingdings" pitchFamily="2" charset="2"/>
              <a:buChar char="ü"/>
            </a:pPr>
            <a:r>
              <a:rPr lang="es-ES" sz="1200" dirty="0">
                <a:solidFill>
                  <a:srgbClr val="00519F"/>
                </a:solidFill>
              </a:rPr>
              <a:t>Componentes </a:t>
            </a:r>
          </a:p>
          <a:p>
            <a:pPr lvl="3">
              <a:buFont typeface="Wingdings" pitchFamily="2" charset="2"/>
              <a:buChar char="ü"/>
            </a:pPr>
            <a:r>
              <a:rPr lang="es-ES" sz="1200" dirty="0">
                <a:solidFill>
                  <a:srgbClr val="00519F"/>
                </a:solidFill>
              </a:rPr>
              <a:t>Directivas</a:t>
            </a:r>
          </a:p>
          <a:p>
            <a:pPr lvl="3">
              <a:buFont typeface="Wingdings" pitchFamily="2" charset="2"/>
              <a:buChar char="ü"/>
            </a:pPr>
            <a:r>
              <a:rPr lang="es-ES" sz="1200" dirty="0">
                <a:solidFill>
                  <a:srgbClr val="00519F"/>
                </a:solidFill>
              </a:rPr>
              <a:t>Servicios</a:t>
            </a:r>
          </a:p>
        </p:txBody>
      </p:sp>
      <p:sp>
        <p:nvSpPr>
          <p:cNvPr id="16" name="CuadroTexto 15">
            <a:extLst>
              <a:ext uri="{FF2B5EF4-FFF2-40B4-BE49-F238E27FC236}">
                <a16:creationId xmlns:a16="http://schemas.microsoft.com/office/drawing/2014/main" id="{18D9910D-0223-4E2D-8DC0-14E5E4454C77}"/>
              </a:ext>
            </a:extLst>
          </p:cNvPr>
          <p:cNvSpPr txBox="1"/>
          <p:nvPr/>
        </p:nvSpPr>
        <p:spPr>
          <a:xfrm>
            <a:off x="1662792" y="3520931"/>
            <a:ext cx="3297011" cy="1640449"/>
          </a:xfrm>
          <a:prstGeom prst="rect">
            <a:avLst/>
          </a:prstGeom>
          <a:noFill/>
        </p:spPr>
        <p:txBody>
          <a:bodyPr wrap="square">
            <a:spAutoFit/>
          </a:bodyPr>
          <a:lstStyle/>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1. ECMAScript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2. </a:t>
            </a:r>
            <a:r>
              <a:rPr kumimoji="0" lang="es-ES" sz="1200" b="0" i="0" u="none" strike="noStrike" kern="1200" cap="none" spc="0" normalizeH="0" baseline="0" noProof="0" dirty="0" err="1">
                <a:ln>
                  <a:noFill/>
                </a:ln>
                <a:solidFill>
                  <a:srgbClr val="00519F"/>
                </a:solidFill>
                <a:effectLst/>
                <a:uLnTx/>
                <a:uFillTx/>
                <a:latin typeface="Calibri" panose="020F0502020204030204"/>
                <a:ea typeface="+mn-ea"/>
                <a:cs typeface="+mn-cs"/>
              </a:rPr>
              <a:t>TypeScript</a:t>
            </a:r>
            <a:endPar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3. NVM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4. </a:t>
            </a:r>
            <a:r>
              <a:rPr kumimoji="0" lang="es-ES" sz="1200" b="0" i="0" u="none" strike="noStrike" kern="1200" cap="none" spc="0" normalizeH="0" baseline="0" noProof="0" dirty="0" err="1">
                <a:ln>
                  <a:noFill/>
                </a:ln>
                <a:solidFill>
                  <a:srgbClr val="00519F"/>
                </a:solidFill>
                <a:effectLst/>
                <a:uLnTx/>
                <a:uFillTx/>
                <a:latin typeface="Calibri" panose="020F0502020204030204"/>
                <a:ea typeface="+mn-ea"/>
                <a:cs typeface="+mn-cs"/>
              </a:rPr>
              <a:t>NodeJS</a:t>
            </a:r>
            <a:endPar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5. NPM</a:t>
            </a:r>
          </a:p>
          <a:p>
            <a:pPr marL="1143000" marR="0" lvl="2"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Instalar dependencias Globales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519F"/>
                </a:solidFill>
                <a:effectLst/>
                <a:uLnTx/>
                <a:uFillTx/>
                <a:latin typeface="Calibri" panose="020F0502020204030204"/>
                <a:ea typeface="+mn-ea"/>
                <a:cs typeface="+mn-cs"/>
              </a:rPr>
              <a:t>Instalar dependencias Locales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2020 – ES11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Nuestra primera aplicación web en Angular</a:t>
            </a:r>
          </a:p>
          <a:p>
            <a:pPr marL="304800"/>
            <a:r>
              <a:rPr lang="es-ES" sz="1800" dirty="0">
                <a:solidFill>
                  <a:srgbClr val="201F1E"/>
                </a:solidFill>
                <a:latin typeface="Calibri" panose="020F0502020204030204" pitchFamily="34" charset="0"/>
              </a:rPr>
              <a:t>Arquitectura de Angular (1).</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Cómo funciona Angular: Módulos y componentes</a:t>
            </a:r>
            <a:endParaRPr lang="es-ES" sz="14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Enrutamiento</a:t>
            </a:r>
            <a:r>
              <a:rPr lang="es-ES" sz="1400" b="0" i="0" dirty="0">
                <a:solidFill>
                  <a:srgbClr val="201F1E"/>
                </a:solidFill>
                <a:effectLst/>
                <a:latin typeface="Calibri" panose="020F0502020204030204" pitchFamily="34" charset="0"/>
              </a:rPr>
              <a:t>. </a:t>
            </a:r>
          </a:p>
          <a:p>
            <a:pPr marL="762000" lvl="1"/>
            <a:r>
              <a:rPr lang="es-ES" sz="1400" b="0" i="0" dirty="0">
                <a:solidFill>
                  <a:srgbClr val="201F1E"/>
                </a:solidFill>
                <a:effectLst/>
                <a:latin typeface="Calibri" panose="020F0502020204030204" pitchFamily="34" charset="0"/>
              </a:rPr>
              <a:t>Componentes. Modelos. </a:t>
            </a:r>
          </a:p>
          <a:p>
            <a:pPr marL="304800"/>
            <a:r>
              <a:rPr lang="es-ES" sz="1800" dirty="0">
                <a:solidFill>
                  <a:srgbClr val="201F1E"/>
                </a:solidFill>
                <a:latin typeface="Calibri" panose="020F0502020204030204" pitchFamily="34" charset="0"/>
              </a:rPr>
              <a:t>Arquitectura de Angular (2).</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dirty="0">
                <a:solidFill>
                  <a:srgbClr val="201F1E"/>
                </a:solidFill>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endParaRPr lang="es-ES" sz="1800" b="0" i="0" dirty="0">
              <a:solidFill>
                <a:srgbClr val="201F1E"/>
              </a:solidFill>
              <a:effectLst/>
              <a:latin typeface="Calibri" panose="020F0502020204030204" pitchFamily="34" charset="0"/>
            </a:endParaRPr>
          </a:p>
          <a:p>
            <a:pPr marL="304800" algn="l"/>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2075297209"/>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a:t>
            </a:r>
            <a:r>
              <a:rPr lang="es-ES" sz="2000" dirty="0" err="1"/>
              <a:t>semanticos</a:t>
            </a:r>
            <a:endParaRPr lang="es-ES" sz="2000" dirty="0"/>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Templates: Sistema de plantillas nativas en el navegador.</a:t>
            </a:r>
            <a:endParaRPr lang="es-ES" sz="1600" dirty="0"/>
          </a:p>
          <a:p>
            <a:r>
              <a:rPr lang="es" sz="1600" dirty="0"/>
              <a:t>Shadow DOM: DOM scope independiente en cada componente.</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a:t>
            </a:r>
            <a:r>
              <a:rPr lang="es-ES" sz="2000" dirty="0" err="1"/>
              <a:t>Sahdow</a:t>
            </a:r>
            <a:r>
              <a:rPr lang="es-ES" sz="2000" dirty="0"/>
              <a:t>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2615" y="2063823"/>
            <a:ext cx="6096000" cy="2308324"/>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"temp1"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D7BA7D"/>
                </a:solidFill>
                <a:effectLst/>
                <a:latin typeface="Consolas" panose="020B0609020204030204" pitchFamily="49" charset="0"/>
              </a:rPr>
              <a:t>h1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color</a:t>
            </a:r>
            <a:r>
              <a:rPr lang="es-ES" b="0" dirty="0" err="1">
                <a:solidFill>
                  <a:srgbClr val="D4D4D4"/>
                </a:solidFill>
                <a:effectLst/>
                <a:latin typeface="Consolas" panose="020B0609020204030204" pitchFamily="49" charset="0"/>
              </a:rPr>
              <a:t>:brown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Mundo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Lorem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ipsum</a:t>
            </a:r>
            <a:r>
              <a:rPr lang="es-ES" b="0" dirty="0">
                <a:solidFill>
                  <a:srgbClr val="D4D4D4"/>
                </a:solidFill>
                <a:effectLst/>
                <a:latin typeface="Consolas" panose="020B0609020204030204" pitchFamily="49" charset="0"/>
              </a:rPr>
              <a:t> dolor </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"saludar"</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Saludar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Uso del </a:t>
            </a:r>
            <a:r>
              <a:rPr lang="es-ES" dirty="0" err="1"/>
              <a:t>template</a:t>
            </a:r>
            <a:r>
              <a:rPr lang="es-ES" dirty="0"/>
              <a:t> (</a:t>
            </a:r>
            <a:r>
              <a:rPr lang="es-ES" dirty="0" err="1"/>
              <a:t>deprecated</a:t>
            </a:r>
            <a:r>
              <a:rPr lang="es-ES" dirty="0"/>
              <a:t>)</a:t>
            </a:r>
            <a:endParaRPr dirty="0"/>
          </a:p>
        </p:txBody>
      </p:sp>
      <p:sp>
        <p:nvSpPr>
          <p:cNvPr id="7" name="Google Shape;573;p65">
            <a:extLst>
              <a:ext uri="{FF2B5EF4-FFF2-40B4-BE49-F238E27FC236}">
                <a16:creationId xmlns:a16="http://schemas.microsoft.com/office/drawing/2014/main" id="{A67DF128-D79E-4F45-9F1F-9776D7FEC38A}"/>
              </a:ext>
            </a:extLst>
          </p:cNvPr>
          <p:cNvSpPr txBox="1"/>
          <p:nvPr/>
        </p:nvSpPr>
        <p:spPr>
          <a:xfrm>
            <a:off x="784713" y="1644129"/>
            <a:ext cx="10356800" cy="47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extends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HTMLElement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super</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document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link[rel="import"]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import</a:t>
            </a:r>
            <a:r>
              <a:rPr lang="es" sz="1400">
                <a:solidFill>
                  <a:srgbClr val="777777"/>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#temp1</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attachShadow</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mode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open</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endParaRPr sz="1400">
              <a:solidFill>
                <a:srgbClr val="7A3E9D"/>
              </a:solidFill>
              <a:latin typeface="Courier New"/>
              <a:ea typeface="Courier New"/>
              <a:cs typeface="Courier New"/>
              <a:sym typeface="Courier New"/>
            </a:endParaRPr>
          </a:p>
          <a:p>
            <a:pPr>
              <a:lnSpc>
                <a:spcPct val="135714"/>
              </a:lnSpc>
            </a:pPr>
            <a:endParaRPr sz="1400">
              <a:solidFill>
                <a:srgbClr val="7A3E9D"/>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addEventListener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click</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bind</a:t>
            </a:r>
            <a:r>
              <a:rPr lang="es" sz="1400">
                <a:solidFill>
                  <a:srgbClr val="333333"/>
                </a:solidFill>
                <a:latin typeface="Courier New"/>
                <a:ea typeface="Courier New"/>
                <a:cs typeface="Courier New"/>
                <a:sym typeface="Courier New"/>
              </a:rPr>
              <a:t>(</a:t>
            </a:r>
            <a:r>
              <a:rPr lang="es" sz="1400">
                <a:solidFill>
                  <a:srgbClr val="AB6526"/>
                </a:solidFill>
                <a:latin typeface="Courier New"/>
                <a:ea typeface="Courier New"/>
                <a:cs typeface="Courier New"/>
                <a:sym typeface="Courier New"/>
              </a:rPr>
              <a:t>this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customElements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define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app-sample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endParaRPr sz="1400" i="1">
              <a:solidFill>
                <a:srgbClr val="AAAAAA"/>
              </a:solidFill>
              <a:latin typeface="Courier New"/>
              <a:ea typeface="Courier New"/>
              <a:cs typeface="Courier New"/>
              <a:sym typeface="Courier New"/>
            </a:endParaRPr>
          </a:p>
        </p:txBody>
      </p:sp>
      <p:sp>
        <p:nvSpPr>
          <p:cNvPr id="8" name="Google Shape;574;p65">
            <a:extLst>
              <a:ext uri="{FF2B5EF4-FFF2-40B4-BE49-F238E27FC236}">
                <a16:creationId xmlns:a16="http://schemas.microsoft.com/office/drawing/2014/main" id="{F4AF6535-CF41-4160-B4D2-3E586F10C33A}"/>
              </a:ext>
            </a:extLst>
          </p:cNvPr>
          <p:cNvSpPr txBox="1"/>
          <p:nvPr/>
        </p:nvSpPr>
        <p:spPr>
          <a:xfrm>
            <a:off x="7659695" y="1740954"/>
            <a:ext cx="3084505" cy="900000"/>
          </a:xfrm>
          <a:prstGeom prst="rect">
            <a:avLst/>
          </a:prstGeom>
          <a:noFill/>
          <a:ln>
            <a:noFill/>
          </a:ln>
        </p:spPr>
        <p:txBody>
          <a:bodyPr spcFirstLastPara="1" wrap="square" lIns="121900" tIns="121900" rIns="121900" bIns="121900" anchor="t" anchorCtr="0">
            <a:noAutofit/>
          </a:bodyPr>
          <a:lstStyle/>
          <a:p>
            <a:r>
              <a:rPr lang="es" dirty="0"/>
              <a:t>Se accede al html import y dentro de él, al template</a:t>
            </a:r>
            <a:endParaRPr dirty="0"/>
          </a:p>
        </p:txBody>
      </p:sp>
      <p:cxnSp>
        <p:nvCxnSpPr>
          <p:cNvPr id="9" name="Google Shape;575;p65">
            <a:extLst>
              <a:ext uri="{FF2B5EF4-FFF2-40B4-BE49-F238E27FC236}">
                <a16:creationId xmlns:a16="http://schemas.microsoft.com/office/drawing/2014/main" id="{6F6CE0C4-E759-470B-9D2F-0051E65C0BDF}"/>
              </a:ext>
            </a:extLst>
          </p:cNvPr>
          <p:cNvCxnSpPr>
            <a:cxnSpLocks/>
            <a:stCxn id="8" idx="1"/>
          </p:cNvCxnSpPr>
          <p:nvPr/>
        </p:nvCxnSpPr>
        <p:spPr>
          <a:xfrm flipH="1">
            <a:off x="6922895" y="2190954"/>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576;p65">
            <a:extLst>
              <a:ext uri="{FF2B5EF4-FFF2-40B4-BE49-F238E27FC236}">
                <a16:creationId xmlns:a16="http://schemas.microsoft.com/office/drawing/2014/main" id="{918EE3EF-E640-413F-A060-59225099F87B}"/>
              </a:ext>
            </a:extLst>
          </p:cNvPr>
          <p:cNvSpPr txBox="1"/>
          <p:nvPr/>
        </p:nvSpPr>
        <p:spPr>
          <a:xfrm>
            <a:off x="7739280" y="3291695"/>
            <a:ext cx="3254800" cy="900000"/>
          </a:xfrm>
          <a:prstGeom prst="rect">
            <a:avLst/>
          </a:prstGeom>
          <a:noFill/>
          <a:ln>
            <a:noFill/>
          </a:ln>
        </p:spPr>
        <p:txBody>
          <a:bodyPr spcFirstLastPara="1" wrap="square" lIns="121900" tIns="121900" rIns="121900" bIns="121900" anchor="ctr" anchorCtr="0">
            <a:noAutofit/>
          </a:bodyPr>
          <a:lstStyle/>
          <a:p>
            <a:r>
              <a:rPr lang="es" sz="2000" dirty="0"/>
              <a:t>El nodo del template así accedido se incorpora a la shadow DOM</a:t>
            </a:r>
            <a:endParaRPr sz="2000" dirty="0"/>
          </a:p>
        </p:txBody>
      </p:sp>
      <p:cxnSp>
        <p:nvCxnSpPr>
          <p:cNvPr id="11" name="Google Shape;577;p65">
            <a:extLst>
              <a:ext uri="{FF2B5EF4-FFF2-40B4-BE49-F238E27FC236}">
                <a16:creationId xmlns:a16="http://schemas.microsoft.com/office/drawing/2014/main" id="{BC5630C7-2615-424A-BAC7-085DBAFE968E}"/>
              </a:ext>
            </a:extLst>
          </p:cNvPr>
          <p:cNvCxnSpPr>
            <a:stCxn id="10" idx="1"/>
          </p:cNvCxnSpPr>
          <p:nvPr/>
        </p:nvCxnSpPr>
        <p:spPr>
          <a:xfrm rot="10800000">
            <a:off x="5673680" y="3640095"/>
            <a:ext cx="2065600" cy="101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2199598" y="2106062"/>
            <a:ext cx="6188800" cy="3911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AAAA"/>
                </a:solidFill>
                <a:latin typeface="Courier New"/>
                <a:ea typeface="Courier New"/>
                <a:cs typeface="Courier New"/>
                <a:sym typeface="Courier New"/>
              </a:rPr>
              <a:t>&lt;!DOCTYPE html&gt;</a:t>
            </a:r>
            <a:endParaRPr sz="1400" b="1">
              <a:solidFill>
                <a:srgbClr val="AAAAAA"/>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lang</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en</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meta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charset</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UTF-8</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Document</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link</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rel</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import</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href</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./componente.html</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Ejemplo de Web Components</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&gt;</a:t>
            </a:r>
            <a:endParaRPr sz="1467"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6518031" y="2505670"/>
            <a:ext cx="4243754"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Un fichero HTML importa un componente.html, que a su vez referencia el componente.js, y utiliza el componente</a:t>
            </a:r>
          </a:p>
        </p:txBody>
      </p:sp>
    </p:spTree>
    <p:extLst>
      <p:ext uri="{BB962C8B-B14F-4D97-AF65-F5344CB8AC3E}">
        <p14:creationId xmlns:p14="http://schemas.microsoft.com/office/powerpoint/2010/main" val="265929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endParaRPr lang="es-ES" sz="2000" dirty="0"/>
          </a:p>
          <a:p>
            <a:endParaRPr lang="es-ES" sz="2000" dirty="0"/>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11532" y="2484255"/>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RxJS (Reactive Extensions for JavaScript) ha sido utilizado por los desarrolladores de Angular en varios contextos</a:t>
            </a:r>
          </a:p>
          <a:p>
            <a:pPr marL="0" indent="-228600">
              <a:lnSpc>
                <a:spcPct val="90000"/>
              </a:lnSpc>
              <a:spcAft>
                <a:spcPts val="600"/>
              </a:spcAft>
              <a:buFont typeface="Arial" panose="020B0604020202020204" pitchFamily="34" charset="0"/>
              <a:buChar char="•"/>
            </a:pPr>
            <a:endParaRPr lang="en-US" sz="20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Formularios reactivos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Emisión de eventos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Servicio HttpClient</a:t>
            </a: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601" name="Google Shape;601;p68"/>
          <p:cNvSpPr txBox="1"/>
          <p:nvPr/>
        </p:nvSpPr>
        <p:spPr>
          <a:xfrm>
            <a:off x="5977787" y="5891290"/>
            <a:ext cx="5150657" cy="644262"/>
          </a:xfrm>
          <a:prstGeom prst="rect">
            <a:avLst/>
          </a:prstGeom>
          <a:noFill/>
          <a:ln>
            <a:noFill/>
          </a:ln>
        </p:spPr>
        <p:txBody>
          <a:bodyPr spcFirstLastPara="1" wrap="square" lIns="121900" tIns="121900" rIns="121900" bIns="121900" anchor="ctr" anchorCtr="0">
            <a:noAutofit/>
          </a:bodyPr>
          <a:lstStyle/>
          <a:p>
            <a:pPr>
              <a:spcAft>
                <a:spcPts val="600"/>
              </a:spcAft>
            </a:pPr>
            <a:r>
              <a:rPr lang="es" sz="2400" u="sng" dirty="0">
                <a:solidFill>
                  <a:schemeClr val="hlink"/>
                </a:solidFill>
                <a:hlinkClick r:id="rId4"/>
              </a:rPr>
              <a:t>https://beta-rxjsdocs.firebaseapp.com/</a:t>
            </a:r>
            <a:endParaRPr lang="es-E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Desarrollo. </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Tecnologías</a:t>
            </a:r>
          </a:p>
          <a:p>
            <a:pPr lvl="1"/>
            <a:r>
              <a:rPr lang="es-ES" sz="1800" dirty="0">
                <a:solidFill>
                  <a:schemeClr val="bg1">
                    <a:alpha val="80000"/>
                  </a:schemeClr>
                </a:solidFill>
              </a:rPr>
              <a:t>Introducción a Angular. Entorno y Herramientas de Desarrollo. Angular CLI</a:t>
            </a:r>
          </a:p>
          <a:p>
            <a:pPr lvl="1"/>
            <a:r>
              <a:rPr lang="es-ES" sz="1800" dirty="0">
                <a:solidFill>
                  <a:schemeClr val="bg1">
                    <a:alpha val="80000"/>
                  </a:schemeClr>
                </a:solidFill>
              </a:rPr>
              <a:t>Tecnologías: ES6 y </a:t>
            </a:r>
            <a:r>
              <a:rPr lang="es-ES" sz="1800" dirty="0" err="1">
                <a:solidFill>
                  <a:schemeClr val="bg1">
                    <a:alpha val="80000"/>
                  </a:schemeClr>
                </a:solidFill>
              </a:rPr>
              <a:t>Typescript</a:t>
            </a:r>
            <a:r>
              <a:rPr lang="es-ES" sz="1800" dirty="0">
                <a:solidFill>
                  <a:schemeClr val="bg1">
                    <a:alpha val="80000"/>
                  </a:schemeClr>
                </a:solidFill>
              </a:rPr>
              <a:t>. Web </a:t>
            </a:r>
            <a:r>
              <a:rPr lang="es-ES" sz="1800" dirty="0" err="1">
                <a:solidFill>
                  <a:schemeClr val="bg1">
                    <a:alpha val="80000"/>
                  </a:schemeClr>
                </a:solidFill>
              </a:rPr>
              <a:t>Components</a:t>
            </a:r>
            <a:r>
              <a:rPr lang="es-ES" sz="1800" dirty="0">
                <a:solidFill>
                  <a:schemeClr val="bg1">
                    <a:alpha val="80000"/>
                  </a:schemeClr>
                </a:solidFill>
              </a:rPr>
              <a:t>. </a:t>
            </a:r>
            <a:r>
              <a:rPr lang="es-ES" sz="1800" dirty="0" err="1">
                <a:solidFill>
                  <a:schemeClr val="bg1">
                    <a:alpha val="80000"/>
                  </a:schemeClr>
                </a:solidFill>
              </a:rPr>
              <a:t>RxJS</a:t>
            </a:r>
            <a:endParaRPr lang="es-ES" sz="1800" dirty="0">
              <a:solidFill>
                <a:schemeClr val="bg1">
                  <a:alpha val="80000"/>
                </a:schemeClr>
              </a:solidFill>
            </a:endParaRPr>
          </a:p>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pPr lvl="1"/>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new curso-ico -p ico  --routing</a:t>
            </a:r>
            <a:endParaRPr sz="2400" b="1" dirty="0">
              <a:solidFill>
                <a:schemeClr val="lt1"/>
              </a:solidFill>
            </a:endParaRP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610400"/>
          </a:xfrm>
          <a:prstGeom prst="rect">
            <a:avLst/>
          </a:prstGeom>
          <a:noFill/>
          <a:ln>
            <a:noFill/>
          </a:ln>
        </p:spPr>
        <p:txBody>
          <a:bodyPr spcFirstLastPara="1" wrap="square" lIns="121900" tIns="121900" rIns="121900" bIns="121900" anchor="ctr" anchorCtr="0">
            <a:noAutofit/>
          </a:bodyPr>
          <a:lstStyle/>
          <a:p>
            <a:pPr algn="ctr"/>
            <a:r>
              <a:rPr lang="es" sz="1600"/>
              <a:t>&lt;opción que activa el enrutamiento&gt;</a:t>
            </a:r>
            <a:endParaRPr sz="1600"/>
          </a:p>
        </p:txBody>
      </p:sp>
      <p:cxnSp>
        <p:nvCxnSpPr>
          <p:cNvPr id="271" name="Google Shape;271;p33"/>
          <p:cNvCxnSpPr>
            <a:stCxn id="270" idx="0"/>
          </p:cNvCxnSpPr>
          <p:nvPr/>
        </p:nvCxnSpPr>
        <p:spPr>
          <a:xfrm rot="10800000">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700" y="4067907"/>
            <a:ext cx="5974900"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una carpeta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una forma prefijada</a:t>
            </a:r>
            <a:endParaRPr sz="2000" dirty="0">
              <a:solidFill>
                <a:schemeClr val="dk1"/>
              </a:solidFill>
            </a:endParaRPr>
          </a:p>
        </p:txBody>
      </p:sp>
      <p:pic>
        <p:nvPicPr>
          <p:cNvPr id="273" name="Google Shape;273;p33"/>
          <p:cNvPicPr preferRelativeResize="0"/>
          <p:nvPr/>
        </p:nvPicPr>
        <p:blipFill>
          <a:blip r:embed="rId3">
            <a:alphaModFix/>
          </a:blip>
          <a:stretch>
            <a:fillRect/>
          </a:stretch>
        </p:blipFill>
        <p:spPr>
          <a:xfrm>
            <a:off x="7420700" y="2634367"/>
            <a:ext cx="3727733" cy="3542376"/>
          </a:xfrm>
          <a:prstGeom prst="rect">
            <a:avLst/>
          </a:prstGeom>
          <a:noFill/>
          <a:ln>
            <a:noFill/>
          </a:ln>
        </p:spPr>
      </p:pic>
      <p:pic>
        <p:nvPicPr>
          <p:cNvPr id="274" name="Google Shape;274;p33"/>
          <p:cNvPicPr preferRelativeResize="0"/>
          <p:nvPr/>
        </p:nvPicPr>
        <p:blipFill>
          <a:blip r:embed="rId4">
            <a:alphaModFix/>
          </a:blip>
          <a:stretch>
            <a:fillRect/>
          </a:stretch>
        </p:blipFill>
        <p:spPr>
          <a:xfrm>
            <a:off x="1708908" y="5372055"/>
            <a:ext cx="5009600" cy="91878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871600" y="38714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(1)</a:t>
            </a:r>
            <a:endParaRPr dirty="0"/>
          </a:p>
        </p:txBody>
      </p:sp>
      <p:sp>
        <p:nvSpPr>
          <p:cNvPr id="288" name="Google Shape;288;p35"/>
          <p:cNvSpPr txBox="1">
            <a:spLocks noGrp="1"/>
          </p:cNvSpPr>
          <p:nvPr>
            <p:ph type="body" idx="4294967295"/>
          </p:nvPr>
        </p:nvSpPr>
        <p:spPr>
          <a:xfrm>
            <a:off x="844133" y="1329067"/>
            <a:ext cx="8492000" cy="1116400"/>
          </a:xfrm>
          <a:prstGeom prst="rect">
            <a:avLst/>
          </a:prstGeom>
        </p:spPr>
        <p:txBody>
          <a:bodyPr spcFirstLastPara="1" vert="horz" wrap="square" lIns="68567" tIns="68567" rIns="68567" bIns="68567" rtlCol="0" anchor="t" anchorCtr="0">
            <a:noAutofit/>
          </a:bodyPr>
          <a:lstStyle/>
          <a:p>
            <a:pPr marL="0" indent="0">
              <a:buNone/>
            </a:pPr>
            <a:r>
              <a:rPr lang="es" dirty="0"/>
              <a:t>Se accede a la carpeta donde se ha creado el proyecto, para ejecutarlo en modo de desarrollo</a:t>
            </a:r>
            <a:endParaRPr dirty="0"/>
          </a:p>
        </p:txBody>
      </p:sp>
      <p:sp>
        <p:nvSpPr>
          <p:cNvPr id="289" name="Google Shape;289;p35"/>
          <p:cNvSpPr txBox="1"/>
          <p:nvPr/>
        </p:nvSpPr>
        <p:spPr>
          <a:xfrm>
            <a:off x="1232333" y="2910667"/>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90" name="Google Shape;290;p35"/>
          <p:cNvSpPr txBox="1"/>
          <p:nvPr/>
        </p:nvSpPr>
        <p:spPr>
          <a:xfrm>
            <a:off x="1312700" y="4012900"/>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sp>
        <p:nvSpPr>
          <p:cNvPr id="291" name="Google Shape;291;p35"/>
          <p:cNvSpPr txBox="1"/>
          <p:nvPr/>
        </p:nvSpPr>
        <p:spPr>
          <a:xfrm>
            <a:off x="3950873" y="2932807"/>
            <a:ext cx="7056800"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92" name="Google Shape;292;p35"/>
          <p:cNvCxnSpPr>
            <a:cxnSpLocks/>
            <a:stCxn id="290" idx="3"/>
            <a:endCxn id="291" idx="1"/>
          </p:cNvCxnSpPr>
          <p:nvPr/>
        </p:nvCxnSpPr>
        <p:spPr>
          <a:xfrm>
            <a:off x="2625500" y="4331500"/>
            <a:ext cx="1325373"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957987" y="53208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(2)</a:t>
            </a:r>
            <a:endParaRPr dirty="0"/>
          </a:p>
        </p:txBody>
      </p:sp>
      <p:sp>
        <p:nvSpPr>
          <p:cNvPr id="298" name="Google Shape;298;p36"/>
          <p:cNvSpPr txBox="1"/>
          <p:nvPr/>
        </p:nvSpPr>
        <p:spPr>
          <a:xfrm>
            <a:off x="957987" y="1645573"/>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pic>
        <p:nvPicPr>
          <p:cNvPr id="299" name="Google Shape;299;p36"/>
          <p:cNvPicPr preferRelativeResize="0"/>
          <p:nvPr/>
        </p:nvPicPr>
        <p:blipFill>
          <a:blip r:embed="rId3">
            <a:alphaModFix/>
          </a:blip>
          <a:stretch>
            <a:fillRect/>
          </a:stretch>
        </p:blipFill>
        <p:spPr>
          <a:xfrm>
            <a:off x="4949488" y="1833956"/>
            <a:ext cx="6909667" cy="4482967"/>
          </a:xfrm>
          <a:prstGeom prst="rect">
            <a:avLst/>
          </a:prstGeom>
          <a:noFill/>
          <a:ln>
            <a:noFill/>
          </a:ln>
        </p:spPr>
      </p:pic>
      <p:pic>
        <p:nvPicPr>
          <p:cNvPr id="300" name="Google Shape;300;p36"/>
          <p:cNvPicPr preferRelativeResize="0"/>
          <p:nvPr/>
        </p:nvPicPr>
        <p:blipFill>
          <a:blip r:embed="rId4">
            <a:alphaModFix/>
          </a:blip>
          <a:stretch>
            <a:fillRect/>
          </a:stretch>
        </p:blipFill>
        <p:spPr>
          <a:xfrm>
            <a:off x="1073153" y="2526140"/>
            <a:ext cx="5763467" cy="1961867"/>
          </a:xfrm>
          <a:prstGeom prst="rect">
            <a:avLst/>
          </a:prstGeom>
          <a:noFill/>
          <a:ln>
            <a:noFill/>
          </a:ln>
        </p:spPr>
      </p:pic>
      <p:cxnSp>
        <p:nvCxnSpPr>
          <p:cNvPr id="301" name="Google Shape;301;p36"/>
          <p:cNvCxnSpPr>
            <a:stCxn id="298" idx="3"/>
            <a:endCxn id="300" idx="0"/>
          </p:cNvCxnSpPr>
          <p:nvPr/>
        </p:nvCxnSpPr>
        <p:spPr>
          <a:xfrm>
            <a:off x="2270787" y="1964173"/>
            <a:ext cx="1684000" cy="562000"/>
          </a:xfrm>
          <a:prstGeom prst="bentConnector2">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F5D89CB5-EC21-48CD-B5B5-A25606D742FC}"/>
              </a:ext>
            </a:extLst>
          </p:cNvPr>
          <p:cNvSpPr txBox="1"/>
          <p:nvPr/>
        </p:nvSpPr>
        <p:spPr>
          <a:xfrm>
            <a:off x="8404321" y="5852160"/>
            <a:ext cx="3207609" cy="369332"/>
          </a:xfrm>
          <a:prstGeom prst="rect">
            <a:avLst/>
          </a:prstGeom>
          <a:noFill/>
        </p:spPr>
        <p:txBody>
          <a:bodyPr wrap="none" rtlCol="0">
            <a:spAutoFit/>
          </a:bodyPr>
          <a:lstStyle/>
          <a:p>
            <a:r>
              <a:rPr lang="es-ES" dirty="0"/>
              <a:t>Aplicación ejemplo en Angular 6</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Elementos de terceros: Bootstrap</a:t>
            </a:r>
            <a:endParaRPr/>
          </a:p>
        </p:txBody>
      </p:sp>
      <p:sp>
        <p:nvSpPr>
          <p:cNvPr id="363" name="Google Shape;363;p40"/>
          <p:cNvSpPr txBox="1">
            <a:spLocks noGrp="1"/>
          </p:cNvSpPr>
          <p:nvPr>
            <p:ph type="body" idx="1"/>
          </p:nvPr>
        </p:nvSpPr>
        <p:spPr>
          <a:xfrm>
            <a:off x="648080" y="1703274"/>
            <a:ext cx="4234492" cy="1886593"/>
          </a:xfrm>
          <a:prstGeom prst="rect">
            <a:avLst/>
          </a:prstGeom>
        </p:spPr>
        <p:txBody>
          <a:bodyPr spcFirstLastPara="1" vert="horz" wrap="square" lIns="68567" tIns="68567" rIns="68567" bIns="68567" rtlCol="0" anchor="t" anchorCtr="0">
            <a:noAutofit/>
          </a:bodyPr>
          <a:lstStyle/>
          <a:p>
            <a:pPr marL="0" indent="0">
              <a:buNone/>
            </a:pPr>
            <a:r>
              <a:rPr lang="es" dirty="0"/>
              <a:t>Una de las más conocidas entre las alternativas para construir el UI en las aplicaciones Angular</a:t>
            </a:r>
            <a:endParaRPr dirty="0"/>
          </a:p>
        </p:txBody>
      </p:sp>
      <p:pic>
        <p:nvPicPr>
          <p:cNvPr id="364" name="Google Shape;364;p40"/>
          <p:cNvPicPr preferRelativeResize="0"/>
          <p:nvPr/>
        </p:nvPicPr>
        <p:blipFill>
          <a:blip r:embed="rId3">
            <a:alphaModFix/>
          </a:blip>
          <a:stretch>
            <a:fillRect/>
          </a:stretch>
        </p:blipFill>
        <p:spPr>
          <a:xfrm>
            <a:off x="5106092" y="1703274"/>
            <a:ext cx="6215768" cy="3436733"/>
          </a:xfrm>
          <a:prstGeom prst="rect">
            <a:avLst/>
          </a:prstGeom>
          <a:noFill/>
          <a:ln>
            <a:noFill/>
          </a:ln>
        </p:spPr>
      </p:pic>
      <p:sp>
        <p:nvSpPr>
          <p:cNvPr id="365" name="Google Shape;365;p40"/>
          <p:cNvSpPr txBox="1"/>
          <p:nvPr/>
        </p:nvSpPr>
        <p:spPr>
          <a:xfrm>
            <a:off x="870140" y="3905616"/>
            <a:ext cx="241640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Instalación</a:t>
            </a:r>
            <a:endParaRPr sz="2400" i="1" dirty="0">
              <a:solidFill>
                <a:schemeClr val="dk1"/>
              </a:solidFill>
            </a:endParaRPr>
          </a:p>
        </p:txBody>
      </p:sp>
      <p:sp>
        <p:nvSpPr>
          <p:cNvPr id="366" name="Google Shape;366;p40"/>
          <p:cNvSpPr txBox="1"/>
          <p:nvPr/>
        </p:nvSpPr>
        <p:spPr>
          <a:xfrm>
            <a:off x="3798425" y="5372340"/>
            <a:ext cx="6627600" cy="817600"/>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400">
                <a:solidFill>
                  <a:schemeClr val="dk1"/>
                </a:solidFill>
              </a:rPr>
              <a:t>añade la carpeta Bootstrap en </a:t>
            </a:r>
            <a:r>
              <a:rPr lang="es" sz="2400" i="1">
                <a:solidFill>
                  <a:schemeClr val="dk1"/>
                </a:solidFill>
              </a:rPr>
              <a:t>node_modules</a:t>
            </a:r>
            <a:endParaRPr sz="2400" i="1">
              <a:solidFill>
                <a:schemeClr val="dk1"/>
              </a:solidFill>
            </a:endParaRPr>
          </a:p>
          <a:p>
            <a:pPr marL="609585" indent="-423323">
              <a:buClr>
                <a:schemeClr val="dk1"/>
              </a:buClr>
              <a:buSzPts val="1400"/>
              <a:buChar char="●"/>
            </a:pPr>
            <a:r>
              <a:rPr lang="es" sz="2400">
                <a:solidFill>
                  <a:schemeClr val="dk1"/>
                </a:solidFill>
              </a:rPr>
              <a:t>actualiza las dependencias en </a:t>
            </a:r>
            <a:r>
              <a:rPr lang="es" sz="2400" i="1">
                <a:solidFill>
                  <a:schemeClr val="dk1"/>
                </a:solidFill>
              </a:rPr>
              <a:t>package.json</a:t>
            </a:r>
            <a:endParaRPr sz="2400" i="1">
              <a:solidFill>
                <a:schemeClr val="dk1"/>
              </a:solidFill>
            </a:endParaRPr>
          </a:p>
        </p:txBody>
      </p:sp>
      <p:sp>
        <p:nvSpPr>
          <p:cNvPr id="367" name="Google Shape;367;p40"/>
          <p:cNvSpPr txBox="1"/>
          <p:nvPr/>
        </p:nvSpPr>
        <p:spPr>
          <a:xfrm>
            <a:off x="946460" y="4566016"/>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a:solidFill>
                  <a:schemeClr val="lt1"/>
                </a:solidFill>
              </a:rPr>
              <a:t>npm install bootstrap</a:t>
            </a:r>
            <a:endParaRPr sz="2400" b="1">
              <a:solidFill>
                <a:schemeClr val="lt1"/>
              </a:solidFill>
            </a:endParaRPr>
          </a:p>
        </p:txBody>
      </p:sp>
      <p:cxnSp>
        <p:nvCxnSpPr>
          <p:cNvPr id="368" name="Google Shape;368;p40"/>
          <p:cNvCxnSpPr>
            <a:cxnSpLocks/>
            <a:stCxn id="367" idx="2"/>
            <a:endCxn id="366" idx="1"/>
          </p:cNvCxnSpPr>
          <p:nvPr/>
        </p:nvCxnSpPr>
        <p:spPr>
          <a:xfrm rot="16200000" flipH="1">
            <a:off x="2939709" y="4922424"/>
            <a:ext cx="491124" cy="1226307"/>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791845" y="463705"/>
            <a:ext cx="10448800" cy="724000"/>
          </a:xfrm>
          <a:prstGeom prst="rect">
            <a:avLst/>
          </a:prstGeom>
        </p:spPr>
        <p:txBody>
          <a:bodyPr spcFirstLastPara="1" vert="horz" wrap="square" lIns="68567" tIns="68567" rIns="68567" bIns="68567" rtlCol="0" anchor="t" anchorCtr="0">
            <a:noAutofit/>
          </a:bodyPr>
          <a:lstStyle/>
          <a:p>
            <a:r>
              <a:rPr lang="es" dirty="0"/>
              <a:t>Bootstrap (CSS): incorporación al proyecto</a:t>
            </a:r>
            <a:endParaRPr dirty="0"/>
          </a:p>
        </p:txBody>
      </p:sp>
      <p:sp>
        <p:nvSpPr>
          <p:cNvPr id="374" name="Google Shape;374;p41"/>
          <p:cNvSpPr txBox="1">
            <a:spLocks noGrp="1"/>
          </p:cNvSpPr>
          <p:nvPr>
            <p:ph type="body" idx="4294967295"/>
          </p:nvPr>
        </p:nvSpPr>
        <p:spPr>
          <a:xfrm>
            <a:off x="980221" y="1345780"/>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de configuración de Angular</a:t>
            </a:r>
            <a:endParaRPr/>
          </a:p>
        </p:txBody>
      </p:sp>
      <p:sp>
        <p:nvSpPr>
          <p:cNvPr id="375" name="Google Shape;375;p41"/>
          <p:cNvSpPr txBox="1">
            <a:spLocks noGrp="1"/>
          </p:cNvSpPr>
          <p:nvPr>
            <p:ph type="body" idx="4294967295"/>
          </p:nvPr>
        </p:nvSpPr>
        <p:spPr>
          <a:xfrm>
            <a:off x="1061254" y="3488814"/>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inicial de CSS (styles.css)</a:t>
            </a:r>
            <a:endParaRPr/>
          </a:p>
        </p:txBody>
      </p:sp>
      <p:sp>
        <p:nvSpPr>
          <p:cNvPr id="376" name="Google Shape;376;p41"/>
          <p:cNvSpPr txBox="1"/>
          <p:nvPr/>
        </p:nvSpPr>
        <p:spPr>
          <a:xfrm>
            <a:off x="1609454" y="1891821"/>
            <a:ext cx="8448947" cy="168815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2400" dirty="0">
                <a:solidFill>
                  <a:schemeClr val="dk1"/>
                </a:solidFill>
              </a:rPr>
              <a:t>  "styles": [</a:t>
            </a:r>
            <a:endParaRPr sz="2400" dirty="0">
              <a:solidFill>
                <a:schemeClr val="dk1"/>
              </a:solidFill>
            </a:endParaRPr>
          </a:p>
          <a:p>
            <a:pPr>
              <a:buClr>
                <a:schemeClr val="dk1"/>
              </a:buClr>
              <a:buSzPts val="1100"/>
            </a:pPr>
            <a:r>
              <a:rPr lang="es" sz="2400" dirty="0">
                <a:solidFill>
                  <a:schemeClr val="dk1"/>
                </a:solidFill>
              </a:rPr>
              <a:t>        "node_modules/bootstrap/dist/css/bootstrap.min.css",</a:t>
            </a:r>
            <a:endParaRPr sz="2400" dirty="0">
              <a:solidFill>
                <a:schemeClr val="dk1"/>
              </a:solidFill>
            </a:endParaRPr>
          </a:p>
          <a:p>
            <a:pPr>
              <a:buClr>
                <a:schemeClr val="dk1"/>
              </a:buClr>
              <a:buSzPts val="1100"/>
            </a:pPr>
            <a:r>
              <a:rPr lang="es" sz="2400" dirty="0">
                <a:solidFill>
                  <a:schemeClr val="dk1"/>
                </a:solidFill>
              </a:rPr>
              <a:t>    	"src/styles.css"</a:t>
            </a:r>
            <a:endParaRPr sz="2400" dirty="0">
              <a:solidFill>
                <a:schemeClr val="dk1"/>
              </a:solidFill>
            </a:endParaRPr>
          </a:p>
          <a:p>
            <a:pPr>
              <a:buClr>
                <a:schemeClr val="dk1"/>
              </a:buClr>
              <a:buSzPts val="1100"/>
            </a:pPr>
            <a:r>
              <a:rPr lang="es" sz="2400" dirty="0">
                <a:solidFill>
                  <a:schemeClr val="dk1"/>
                </a:solidFill>
              </a:rPr>
              <a:t>  ],</a:t>
            </a:r>
            <a:endParaRPr sz="2400" dirty="0">
              <a:solidFill>
                <a:schemeClr val="dk1"/>
              </a:solidFill>
            </a:endParaRPr>
          </a:p>
          <a:p>
            <a:endParaRPr sz="2400" dirty="0"/>
          </a:p>
        </p:txBody>
      </p:sp>
      <p:sp>
        <p:nvSpPr>
          <p:cNvPr id="377" name="Google Shape;377;p41"/>
          <p:cNvSpPr txBox="1"/>
          <p:nvPr/>
        </p:nvSpPr>
        <p:spPr>
          <a:xfrm>
            <a:off x="1609454" y="4206260"/>
            <a:ext cx="8537000" cy="900000"/>
          </a:xfrm>
          <a:prstGeom prst="rect">
            <a:avLst/>
          </a:prstGeom>
          <a:noFill/>
          <a:ln>
            <a:noFill/>
          </a:ln>
        </p:spPr>
        <p:txBody>
          <a:bodyPr spcFirstLastPara="1" wrap="square" lIns="121900" tIns="121900" rIns="121900" bIns="121900" anchor="t" anchorCtr="0">
            <a:noAutofit/>
          </a:bodyPr>
          <a:lstStyle/>
          <a:p>
            <a:r>
              <a:rPr lang="es" sz="2400" dirty="0"/>
              <a:t>@import  "../../node_modules/bootstrap/dist/css/bootstrap.min.css",</a:t>
            </a:r>
            <a:endParaRPr sz="2400" dirty="0"/>
          </a:p>
        </p:txBody>
      </p:sp>
      <p:sp>
        <p:nvSpPr>
          <p:cNvPr id="378" name="Google Shape;378;p41"/>
          <p:cNvSpPr txBox="1"/>
          <p:nvPr/>
        </p:nvSpPr>
        <p:spPr>
          <a:xfrm>
            <a:off x="4267200" y="5471060"/>
            <a:ext cx="6604494" cy="900000"/>
          </a:xfrm>
          <a:prstGeom prst="rect">
            <a:avLst/>
          </a:prstGeom>
          <a:noFill/>
          <a:ln>
            <a:noFill/>
          </a:ln>
        </p:spPr>
        <p:txBody>
          <a:bodyPr spcFirstLastPara="1" wrap="square" lIns="121900" tIns="121900" rIns="121900" bIns="121900" anchor="t" anchorCtr="0">
            <a:noAutofit/>
          </a:bodyPr>
          <a:lstStyle/>
          <a:p>
            <a:r>
              <a:rPr lang="es" sz="2400" dirty="0">
                <a:solidFill>
                  <a:srgbClr val="990000"/>
                </a:solidFill>
              </a:rPr>
              <a:t>Después será necesario reiniciar ng serve, </a:t>
            </a:r>
            <a:br>
              <a:rPr lang="es" sz="2400" dirty="0">
                <a:solidFill>
                  <a:srgbClr val="990000"/>
                </a:solidFill>
              </a:rPr>
            </a:br>
            <a:r>
              <a:rPr lang="es" sz="2400" dirty="0">
                <a:solidFill>
                  <a:srgbClr val="990000"/>
                </a:solidFill>
              </a:rPr>
              <a:t>para que la compilación incluya estos cambios</a:t>
            </a:r>
            <a:endParaRPr sz="2400" dirty="0">
              <a:solidFill>
                <a:srgbClr val="99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6" name="Google Shape;390;p43">
            <a:extLst>
              <a:ext uri="{FF2B5EF4-FFF2-40B4-BE49-F238E27FC236}">
                <a16:creationId xmlns:a16="http://schemas.microsoft.com/office/drawing/2014/main" id="{69FA4127-58B0-487C-BB33-898547CB3B4A}"/>
              </a:ext>
            </a:extLst>
          </p:cNvPr>
          <p:cNvSpPr txBox="1">
            <a:spLocks/>
          </p:cNvSpPr>
          <p:nvPr/>
        </p:nvSpPr>
        <p:spPr>
          <a:xfrm>
            <a:off x="861717" y="1635474"/>
            <a:ext cx="5652000" cy="4380106"/>
          </a:xfrm>
          <a:prstGeom prst="rect">
            <a:avLst/>
          </a:prstGeom>
          <a:solidFill>
            <a:srgbClr val="FFF2CC"/>
          </a:solidFill>
          <a:ln w="9525" cap="flat" cmpd="sng">
            <a:solidFill>
              <a:srgbClr val="980000"/>
            </a:solidFill>
            <a:prstDash val="solid"/>
            <a:round/>
            <a:headEnd type="none" w="sm" len="sm"/>
            <a:tailEnd type="none" w="sm" len="sm"/>
          </a:ln>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container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row</a:t>
            </a:r>
            <a:r>
              <a:rPr lang="es-ES" sz="1400" b="1" dirty="0">
                <a:solidFill>
                  <a:srgbClr val="448C27"/>
                </a:solidFill>
                <a:latin typeface="Courier New"/>
                <a:ea typeface="Courier New"/>
                <a:cs typeface="Courier New"/>
                <a:sym typeface="Courier New"/>
              </a:rPr>
              <a:t> </a:t>
            </a:r>
            <a:r>
              <a:rPr lang="es-ES" sz="1400" b="1" dirty="0" err="1">
                <a:solidFill>
                  <a:srgbClr val="448C27"/>
                </a:solidFill>
                <a:latin typeface="Courier New"/>
                <a:ea typeface="Courier New"/>
                <a:cs typeface="Courier New"/>
                <a:sym typeface="Courier New"/>
              </a:rPr>
              <a:t>align</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items</a:t>
            </a:r>
            <a:r>
              <a:rPr lang="es-ES" sz="1400" b="1" dirty="0">
                <a:solidFill>
                  <a:srgbClr val="448C27"/>
                </a:solidFill>
                <a:latin typeface="Courier New"/>
                <a:ea typeface="Courier New"/>
                <a:cs typeface="Courier New"/>
                <a:sym typeface="Courier New"/>
              </a:rPr>
              <a:t>-center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col-10 </a:t>
            </a:r>
            <a:r>
              <a:rPr lang="es-ES" sz="1400" b="1" dirty="0" err="1">
                <a:solidFill>
                  <a:srgbClr val="448C27"/>
                </a:solidFill>
                <a:latin typeface="Courier New"/>
                <a:ea typeface="Courier New"/>
                <a:cs typeface="Courier New"/>
                <a:sym typeface="Courier New"/>
              </a:rPr>
              <a:t>text</a:t>
            </a:r>
            <a:r>
              <a:rPr lang="es-ES" sz="1400" b="1" dirty="0">
                <a:solidFill>
                  <a:srgbClr val="448C27"/>
                </a:solidFill>
                <a:latin typeface="Courier New"/>
                <a:ea typeface="Courier New"/>
                <a:cs typeface="Courier New"/>
                <a:sym typeface="Courier New"/>
              </a:rPr>
              <a:t>-center </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r>
              <a:rPr lang="es-ES" sz="1400" b="1" dirty="0" err="1">
                <a:solidFill>
                  <a:srgbClr val="333333"/>
                </a:solidFill>
                <a:latin typeface="Courier New"/>
                <a:ea typeface="Courier New"/>
                <a:cs typeface="Courier New"/>
                <a:sym typeface="Courier New"/>
              </a:rPr>
              <a:t>Welcome</a:t>
            </a:r>
            <a:r>
              <a:rPr lang="es-ES" sz="1400" b="1" dirty="0">
                <a:solidFill>
                  <a:srgbClr val="333333"/>
                </a:solidFill>
                <a:latin typeface="Courier New"/>
                <a:ea typeface="Courier New"/>
                <a:cs typeface="Courier New"/>
                <a:sym typeface="Courier New"/>
              </a:rPr>
              <a:t> </a:t>
            </a:r>
            <a:r>
              <a:rPr lang="es-ES" sz="1400" b="1" dirty="0" err="1">
                <a:solidFill>
                  <a:srgbClr val="333333"/>
                </a:solidFill>
                <a:latin typeface="Courier New"/>
                <a:ea typeface="Courier New"/>
                <a:cs typeface="Courier New"/>
                <a:sym typeface="Courier New"/>
              </a:rPr>
              <a:t>to</a:t>
            </a:r>
            <a:r>
              <a:rPr lang="es-ES" sz="1400" b="1" dirty="0">
                <a:solidFill>
                  <a:srgbClr val="333333"/>
                </a:solidFill>
                <a:latin typeface="Courier New"/>
                <a:ea typeface="Courier New"/>
                <a:cs typeface="Courier New"/>
                <a:sym typeface="Courier New"/>
              </a:rPr>
              <a:t> {{ </a:t>
            </a:r>
            <a:r>
              <a:rPr lang="es-ES" sz="1400" b="1" dirty="0" err="1">
                <a:solidFill>
                  <a:srgbClr val="333333"/>
                </a:solidFill>
                <a:latin typeface="Courier New"/>
                <a:ea typeface="Courier New"/>
                <a:cs typeface="Courier New"/>
                <a:sym typeface="Courier New"/>
              </a:rPr>
              <a:t>title</a:t>
            </a: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col-2</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img</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img</a:t>
            </a:r>
            <a:r>
              <a:rPr lang="es-ES" sz="1400" b="1" dirty="0">
                <a:solidFill>
                  <a:srgbClr val="448C27"/>
                </a:solidFill>
                <a:latin typeface="Courier New"/>
                <a:ea typeface="Courier New"/>
                <a:cs typeface="Courier New"/>
                <a:sym typeface="Courier New"/>
              </a:rPr>
              <a:t>-fluid</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alt</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Angular Logo</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p>
          <a:p>
            <a:pPr indent="0">
              <a:lnSpc>
                <a:spcPct val="100000"/>
              </a:lnSpc>
              <a:buClr>
                <a:schemeClr val="dk1"/>
              </a:buClr>
              <a:buSzPts val="1100"/>
              <a:buNone/>
            </a:pPr>
            <a:r>
              <a:rPr lang="es-ES" sz="1400" b="1" i="1" dirty="0" err="1">
                <a:solidFill>
                  <a:srgbClr val="8190A0"/>
                </a:solidFill>
                <a:latin typeface="Courier New"/>
                <a:ea typeface="Courier New"/>
                <a:cs typeface="Courier New"/>
                <a:sym typeface="Courier New"/>
              </a:rPr>
              <a:t>src</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assets</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angular_logo.svg</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a:t>
            </a:r>
          </a:p>
        </p:txBody>
      </p:sp>
      <p:sp>
        <p:nvSpPr>
          <p:cNvPr id="7" name="Google Shape;391;p43">
            <a:extLst>
              <a:ext uri="{FF2B5EF4-FFF2-40B4-BE49-F238E27FC236}">
                <a16:creationId xmlns:a16="http://schemas.microsoft.com/office/drawing/2014/main" id="{48560DC2-27C7-466A-9BEE-95D0B623DE94}"/>
              </a:ext>
            </a:extLst>
          </p:cNvPr>
          <p:cNvSpPr txBox="1"/>
          <p:nvPr/>
        </p:nvSpPr>
        <p:spPr>
          <a:xfrm>
            <a:off x="6174959" y="3372075"/>
            <a:ext cx="5143600" cy="3120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t" anchorCtr="0">
            <a:noAutofit/>
          </a:bodyPr>
          <a:lstStyle/>
          <a:p>
            <a:pPr>
              <a:lnSpc>
                <a:spcPct val="135714"/>
              </a:lnSpc>
              <a:buClr>
                <a:schemeClr val="dk1"/>
              </a:buClr>
              <a:buSzPts val="1100"/>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ICONO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sp>
        <p:nvSpPr>
          <p:cNvPr id="8" name="Rectángulo 7">
            <a:extLst>
              <a:ext uri="{FF2B5EF4-FFF2-40B4-BE49-F238E27FC236}">
                <a16:creationId xmlns:a16="http://schemas.microsoft.com/office/drawing/2014/main" id="{503F20E5-4579-483A-BB3E-03BAA2849C63}"/>
              </a:ext>
            </a:extLst>
          </p:cNvPr>
          <p:cNvSpPr/>
          <p:nvPr/>
        </p:nvSpPr>
        <p:spPr>
          <a:xfrm>
            <a:off x="6224954" y="5814646"/>
            <a:ext cx="4144107"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9" name="Rectángulo 8">
            <a:extLst>
              <a:ext uri="{FF2B5EF4-FFF2-40B4-BE49-F238E27FC236}">
                <a16:creationId xmlns:a16="http://schemas.microsoft.com/office/drawing/2014/main" id="{B6B3DA65-12BC-4FEF-8D9A-2068FF690088}"/>
              </a:ext>
            </a:extLst>
          </p:cNvPr>
          <p:cNvSpPr/>
          <p:nvPr/>
        </p:nvSpPr>
        <p:spPr>
          <a:xfrm>
            <a:off x="3417278" y="2818054"/>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1" name="CuadroTexto 10">
            <a:extLst>
              <a:ext uri="{FF2B5EF4-FFF2-40B4-BE49-F238E27FC236}">
                <a16:creationId xmlns:a16="http://schemas.microsoft.com/office/drawing/2014/main" id="{35339556-EDDE-4856-87BB-0AE37DAEFA25}"/>
              </a:ext>
            </a:extLst>
          </p:cNvPr>
          <p:cNvSpPr txBox="1"/>
          <p:nvPr/>
        </p:nvSpPr>
        <p:spPr>
          <a:xfrm>
            <a:off x="7555524" y="1951892"/>
            <a:ext cx="2878014" cy="923330"/>
          </a:xfrm>
          <a:prstGeom prst="rect">
            <a:avLst/>
          </a:prstGeom>
          <a:noFill/>
        </p:spPr>
        <p:txBody>
          <a:bodyPr wrap="square" rtlCol="0">
            <a:spAutoFit/>
          </a:bodyPr>
          <a:lstStyle/>
          <a:p>
            <a:r>
              <a:rPr lang="es-ES" dirty="0"/>
              <a:t>Vemos la interpolación de variables en el lenguaje de plantillas de Angular</a:t>
            </a:r>
          </a:p>
        </p:txBody>
      </p:sp>
    </p:spTree>
    <p:extLst>
      <p:ext uri="{BB962C8B-B14F-4D97-AF65-F5344CB8AC3E}">
        <p14:creationId xmlns:p14="http://schemas.microsoft.com/office/powerpoint/2010/main" val="403710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3">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@angular/testing -&gt; </a:t>
            </a:r>
            <a:r>
              <a:rPr lang="en-US" sz="2200" dirty="0" err="1">
                <a:solidFill>
                  <a:schemeClr val="bg1"/>
                </a:solidFill>
              </a:rPr>
              <a:t>elementos</a:t>
            </a:r>
            <a:r>
              <a:rPr lang="en-US" sz="2200" dirty="0">
                <a:solidFill>
                  <a:schemeClr val="bg1"/>
                </a:solidFill>
              </a:rPr>
              <a:t> de testing </a:t>
            </a:r>
            <a:r>
              <a:rPr lang="en-US" sz="2200" dirty="0" err="1">
                <a:solidFill>
                  <a:schemeClr val="bg1"/>
                </a:solidFill>
              </a:rPr>
              <a:t>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p:txBody>
      </p:sp>
    </p:spTree>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Arquitectura de una SPA en Angular</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15717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4530</TotalTime>
  <Words>12906</Words>
  <Application>Microsoft Office PowerPoint</Application>
  <PresentationFormat>Panorámica</PresentationFormat>
  <Paragraphs>1866</Paragraphs>
  <Slides>198</Slides>
  <Notes>111</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198</vt:i4>
      </vt:variant>
    </vt:vector>
  </HeadingPairs>
  <TitlesOfParts>
    <vt:vector size="213" baseType="lpstr">
      <vt:lpstr>Arial</vt:lpstr>
      <vt:lpstr>Arial Narrow</vt:lpstr>
      <vt:lpstr>Calibri</vt:lpstr>
      <vt:lpstr>Calibri Light</vt:lpstr>
      <vt:lpstr>charter</vt:lpstr>
      <vt:lpstr>Consolas</vt:lpstr>
      <vt:lpstr>Courier New</vt:lpstr>
      <vt:lpstr>Gill Sans</vt:lpstr>
      <vt:lpstr>Helvetica Neue</vt:lpstr>
      <vt:lpstr>Helvetica Neue Light</vt:lpstr>
      <vt:lpstr>Rockwell</vt:lpstr>
      <vt:lpstr>sohne</vt:lpstr>
      <vt:lpstr>Wingdings</vt:lpstr>
      <vt:lpstr>Tema de Office</vt:lpstr>
      <vt:lpstr>White</vt:lpstr>
      <vt:lpstr>Angular</vt:lpstr>
      <vt:lpstr>Presentación de PowerPoint</vt:lpstr>
      <vt:lpstr>     ICONO TRAINING                       FORMADOR</vt:lpstr>
      <vt:lpstr> ANGULAR – TYPESCRIPT INICIACIÓN  </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11x</vt:lpstr>
      <vt:lpstr>SPA: Single-Page Applications</vt:lpstr>
      <vt:lpstr>Funcionalidades</vt:lpstr>
      <vt:lpstr>Evolución del Front</vt:lpstr>
      <vt:lpstr>Lenguajes</vt:lpstr>
      <vt:lpstr>Versiones</vt:lpstr>
      <vt:lpstr>Angular 6</vt:lpstr>
      <vt:lpstr>Angular CLI 6</vt:lpstr>
      <vt:lpstr>Versión ya no soportadas</vt:lpstr>
      <vt:lpstr>Versiones LTS (9, 10)</vt:lpstr>
      <vt:lpstr>Angular 11 (versión activa)</vt:lpstr>
      <vt:lpstr>Elementos del entorno de trabajo</vt:lpstr>
      <vt:lpstr>Chrome</vt:lpstr>
      <vt:lpstr>Visual Studio Code</vt:lpstr>
      <vt:lpstr>Plugins para Angular</vt:lpstr>
      <vt:lpstr>Git</vt:lpstr>
      <vt:lpstr>GitHub</vt:lpstr>
      <vt:lpstr>Terminal o línea de comandos (Windows)</vt:lpstr>
      <vt:lpstr>Terminales en VSC</vt:lpstr>
      <vt:lpstr>Entorno: Node JS / nmp</vt:lpstr>
      <vt:lpstr>Entorno: Webpack</vt:lpstr>
      <vt:lpstr>Práctica</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vt:lpstr>
      <vt:lpstr>Tecnologías implicadas</vt:lpstr>
      <vt:lpstr>Tecnologías implicadas</vt:lpstr>
      <vt:lpstr>ECMAScript 6</vt:lpstr>
      <vt:lpstr>ES6+</vt:lpstr>
      <vt:lpstr>ES6: Nuevos elementos de código</vt:lpstr>
      <vt:lpstr>ES6: This en las arrow functions</vt:lpstr>
      <vt:lpstr>ES6: Clases</vt:lpstr>
      <vt:lpstr>ES6: Módulos</vt:lpstr>
      <vt:lpstr>ES6: Promesas</vt:lpstr>
      <vt:lpstr>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Uso del template (deprecated)</vt:lpstr>
      <vt:lpstr>HTML Imports (deprecated)</vt:lpstr>
      <vt:lpstr>ES Imports</vt:lpstr>
      <vt:lpstr>Programación reactiva</vt:lpstr>
      <vt:lpstr>RxJS (ReactiveX) en Angular</vt:lpstr>
      <vt:lpstr>Aplicaciones SPA en Angular Desarrollo. </vt:lpstr>
      <vt:lpstr>Creación y ciclo de desarrollo de aplicaciones SPA</vt:lpstr>
      <vt:lpstr>Angular CLI: Creación del workspace</vt:lpstr>
      <vt:lpstr>Angular CLI: Creación de proyectos</vt:lpstr>
      <vt:lpstr>Práctica</vt:lpstr>
      <vt:lpstr>Angular cli: configuración git/github</vt:lpstr>
      <vt:lpstr>Angular-cli: creación de un proyecto</vt:lpstr>
      <vt:lpstr>Scaffolding con Angular</vt:lpstr>
      <vt:lpstr>Scaffolding con Angular</vt:lpstr>
      <vt:lpstr>Scaffolding con Angular</vt:lpstr>
      <vt:lpstr>Angular-cli: ejecutando un proyecto (1)</vt:lpstr>
      <vt:lpstr>Angular-cli: ejecutando un proyecto (2)</vt:lpstr>
      <vt:lpstr>Elementos de terceros: Bootstrap</vt:lpstr>
      <vt:lpstr>Bootstrap (CSS): incorporación al proyecto</vt:lpstr>
      <vt:lpstr>Práctica</vt:lpstr>
      <vt:lpstr>Modificando app component</vt:lpstr>
      <vt:lpstr>git / github desde VSC</vt:lpstr>
      <vt:lpstr>Introducción al Entorno de testing</vt:lpstr>
      <vt:lpstr>Pruebas unitarias: creación</vt:lpstr>
      <vt:lpstr>Pruebas: ejecución</vt:lpstr>
      <vt:lpstr>Práctica</vt:lpstr>
      <vt:lpstr>Angular CLI: Despliegue de la app</vt:lpstr>
      <vt:lpstr>Práctica</vt:lpstr>
      <vt:lpstr>Arquitectura de una SPA en Angular</vt:lpstr>
      <vt:lpstr>Aplicaciones SPA en Angular Arquitectura.</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Ciclo de vida de componentes y directivas</vt:lpstr>
      <vt:lpstr>Generadores de angular CLI</vt:lpstr>
      <vt:lpstr>Creación de un módulo</vt:lpstr>
      <vt:lpstr>Práctica</vt:lpstr>
      <vt:lpstr>Práctica: creación del módulo core</vt:lpstr>
      <vt:lpstr>Práctica: Componentes del módulo “core”</vt:lpstr>
      <vt:lpstr>Práctica: Integración de los componentes</vt:lpstr>
      <vt:lpstr>Componente footer</vt:lpstr>
      <vt:lpstr>Componente menú</vt:lpstr>
      <vt:lpstr>Módulos funcionales</vt:lpstr>
      <vt:lpstr>Componentes en los módulos funcionales</vt:lpstr>
      <vt:lpstr>Modulos en la estructura de la aplicación</vt:lpstr>
      <vt:lpstr>Práctica</vt:lpstr>
      <vt:lpstr>Vistas de los componentes básicos</vt:lpstr>
      <vt:lpstr>SPA: Single-Page Applications</vt:lpstr>
      <vt:lpstr>Navegación “simulada”</vt:lpstr>
      <vt:lpstr>Principios básicos</vt:lpstr>
      <vt:lpstr>Práctica</vt:lpstr>
      <vt:lpstr>Módulo de enrutamiento</vt:lpstr>
      <vt:lpstr>Componentes main y menu (1)</vt:lpstr>
      <vt:lpstr>Componente menú: enlaces</vt:lpstr>
      <vt:lpstr>Carga perezosa de módulos: lazy loading</vt:lpstr>
      <vt:lpstr>Subrouting en los módulos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vt:lpstr>
      <vt:lpstr>Práctica. Proyección de contenido</vt:lpstr>
      <vt:lpstr>Modelos de datos en Angular</vt:lpstr>
      <vt:lpstr>Práctica. </vt:lpstr>
      <vt:lpstr>Elementos declarables: directivas y pipes. Gestión de datos: Formularios. </vt:lpstr>
      <vt:lpstr>Aplicaciones SPA en Angular Arquitectura (2).</vt:lpstr>
      <vt:lpstr>Directivas</vt:lpstr>
      <vt:lpstr>Directivas estructurales</vt:lpstr>
      <vt:lpstr>Directivas de atributo</vt:lpstr>
      <vt:lpstr>Práctica. </vt:lpstr>
      <vt:lpstr>Código. Tareas</vt:lpstr>
      <vt:lpstr>Pipes</vt:lpstr>
      <vt:lpstr>Pipes</vt:lpstr>
      <vt:lpstr>Intercionalización (i18n)</vt:lpstr>
      <vt:lpstr>Comunicación entre componentes</vt:lpstr>
      <vt:lpstr>Configuración de propiedades</vt:lpstr>
      <vt:lpstr>Envío de eventos</vt:lpstr>
      <vt:lpstr>Código. Tareas</vt:lpstr>
      <vt:lpstr>Formularios</vt:lpstr>
      <vt:lpstr>Basados en la vista</vt:lpstr>
      <vt:lpstr>Basados en el Modelo</vt:lpstr>
      <vt:lpstr>Elementos HTML de un formulario</vt:lpstr>
      <vt:lpstr>Formulario ejemplo</vt:lpstr>
      <vt:lpstr>Controles dinámicos (1)</vt:lpstr>
      <vt:lpstr>Controles dinámicos (2)</vt:lpstr>
      <vt:lpstr>Controles dinámicos (3)</vt:lpstr>
      <vt:lpstr>Código.  Formulario Template Driven</vt:lpstr>
      <vt:lpstr>Modelos de datos en para el formulario</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Bibliotecas de componentes</vt:lpstr>
      <vt:lpstr>Extra: componentes Bootstrap</vt:lpstr>
      <vt:lpstr>Codigo</vt:lpstr>
      <vt:lpstr>Servicios, enrutamiento…</vt:lpstr>
      <vt:lpstr>Providers, Inyectores y servicios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Acceso a datos del Servidor. HttpClient</vt:lpstr>
      <vt:lpstr>Servicios HttpClient</vt:lpstr>
      <vt:lpstr>Código. Libros</vt:lpstr>
      <vt:lpstr>Observables en la respuesta HttpClient</vt:lpstr>
      <vt:lpstr>Servicios propios: encapsulación</vt:lpstr>
      <vt:lpstr>Código. Libros</vt:lpstr>
      <vt:lpstr>Ejemplo de servicio propios</vt:lpstr>
      <vt:lpstr>Routing Avanzado</vt:lpstr>
      <vt:lpstr>Conclusión</vt:lpstr>
      <vt:lpstr> VALORACIÓN DE LA ACCIÓN FORMATIVA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2021-02-16T20:45:41Z</dcterms:modified>
</cp:coreProperties>
</file>